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80"/>
  </p:notesMasterIdLst>
  <p:handoutMasterIdLst>
    <p:handoutMasterId r:id="rId81"/>
  </p:handoutMasterIdLst>
  <p:sldIdLst>
    <p:sldId id="310" r:id="rId2"/>
    <p:sldId id="330" r:id="rId3"/>
    <p:sldId id="339" r:id="rId4"/>
    <p:sldId id="556" r:id="rId5"/>
    <p:sldId id="558" r:id="rId6"/>
    <p:sldId id="555" r:id="rId7"/>
    <p:sldId id="557" r:id="rId8"/>
    <p:sldId id="560" r:id="rId9"/>
    <p:sldId id="603" r:id="rId10"/>
    <p:sldId id="604" r:id="rId11"/>
    <p:sldId id="605" r:id="rId12"/>
    <p:sldId id="606" r:id="rId13"/>
    <p:sldId id="607" r:id="rId14"/>
    <p:sldId id="608" r:id="rId15"/>
    <p:sldId id="609" r:id="rId16"/>
    <p:sldId id="610" r:id="rId17"/>
    <p:sldId id="611" r:id="rId18"/>
    <p:sldId id="664" r:id="rId19"/>
    <p:sldId id="559" r:id="rId20"/>
    <p:sldId id="561" r:id="rId21"/>
    <p:sldId id="562" r:id="rId22"/>
    <p:sldId id="563" r:id="rId23"/>
    <p:sldId id="564" r:id="rId24"/>
    <p:sldId id="565" r:id="rId25"/>
    <p:sldId id="567" r:id="rId26"/>
    <p:sldId id="568" r:id="rId27"/>
    <p:sldId id="598" r:id="rId28"/>
    <p:sldId id="624" r:id="rId29"/>
    <p:sldId id="626" r:id="rId30"/>
    <p:sldId id="627" r:id="rId31"/>
    <p:sldId id="628" r:id="rId32"/>
    <p:sldId id="629" r:id="rId33"/>
    <p:sldId id="630" r:id="rId34"/>
    <p:sldId id="631" r:id="rId35"/>
    <p:sldId id="632" r:id="rId36"/>
    <p:sldId id="633" r:id="rId37"/>
    <p:sldId id="634" r:id="rId38"/>
    <p:sldId id="635" r:id="rId39"/>
    <p:sldId id="636" r:id="rId40"/>
    <p:sldId id="637" r:id="rId41"/>
    <p:sldId id="638" r:id="rId42"/>
    <p:sldId id="639" r:id="rId43"/>
    <p:sldId id="640" r:id="rId44"/>
    <p:sldId id="641" r:id="rId45"/>
    <p:sldId id="642" r:id="rId46"/>
    <p:sldId id="643" r:id="rId47"/>
    <p:sldId id="644" r:id="rId48"/>
    <p:sldId id="645" r:id="rId49"/>
    <p:sldId id="646" r:id="rId50"/>
    <p:sldId id="647" r:id="rId51"/>
    <p:sldId id="648" r:id="rId52"/>
    <p:sldId id="649" r:id="rId53"/>
    <p:sldId id="650" r:id="rId54"/>
    <p:sldId id="651" r:id="rId55"/>
    <p:sldId id="652" r:id="rId56"/>
    <p:sldId id="653" r:id="rId57"/>
    <p:sldId id="654" r:id="rId58"/>
    <p:sldId id="655" r:id="rId59"/>
    <p:sldId id="656" r:id="rId60"/>
    <p:sldId id="657" r:id="rId61"/>
    <p:sldId id="658" r:id="rId62"/>
    <p:sldId id="659" r:id="rId63"/>
    <p:sldId id="660" r:id="rId64"/>
    <p:sldId id="661" r:id="rId65"/>
    <p:sldId id="662" r:id="rId66"/>
    <p:sldId id="663" r:id="rId67"/>
    <p:sldId id="578" r:id="rId68"/>
    <p:sldId id="589" r:id="rId69"/>
    <p:sldId id="590" r:id="rId70"/>
    <p:sldId id="591" r:id="rId71"/>
    <p:sldId id="592" r:id="rId72"/>
    <p:sldId id="593" r:id="rId73"/>
    <p:sldId id="594" r:id="rId74"/>
    <p:sldId id="595" r:id="rId75"/>
    <p:sldId id="596" r:id="rId76"/>
    <p:sldId id="597" r:id="rId77"/>
    <p:sldId id="327" r:id="rId78"/>
    <p:sldId id="328"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100" d="100"/>
          <a:sy n="100" d="100"/>
        </p:scale>
        <p:origin x="-1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25386-0CA3-4315-9E59-0EEA418107A6}" type="doc">
      <dgm:prSet loTypeId="urn:microsoft.com/office/officeart/2005/8/layout/cycle6" loCatId="cycle" qsTypeId="urn:microsoft.com/office/officeart/2005/8/quickstyle/simple1" qsCatId="simple" csTypeId="urn:microsoft.com/office/officeart/2005/8/colors/accent1_1" csCatId="accent1"/>
      <dgm:spPr/>
      <dgm:t>
        <a:bodyPr/>
        <a:lstStyle/>
        <a:p>
          <a:endParaRPr lang="en-US"/>
        </a:p>
      </dgm:t>
    </dgm:pt>
    <dgm:pt modelId="{34AF82CA-99B0-4D04-8903-0AF1A1726A31}">
      <dgm:prSet/>
      <dgm:spPr/>
      <dgm:t>
        <a:bodyPr/>
        <a:lstStyle/>
        <a:p>
          <a:pPr rtl="0"/>
          <a:r>
            <a:rPr lang="en-US" b="1" dirty="0" smtClean="0">
              <a:latin typeface="Century Gothic" pitchFamily="34" charset="0"/>
            </a:rPr>
            <a:t>Resource Locator, Scout</a:t>
          </a:r>
          <a:endParaRPr lang="en-US" b="1" dirty="0">
            <a:latin typeface="Century Gothic" pitchFamily="34" charset="0"/>
          </a:endParaRPr>
        </a:p>
      </dgm:t>
    </dgm:pt>
    <dgm:pt modelId="{D1441640-3D0E-4691-9228-0C6159F2ED8A}" type="parTrans" cxnId="{A546A666-CD03-4702-9934-6C5C3AD128AE}">
      <dgm:prSet/>
      <dgm:spPr/>
      <dgm:t>
        <a:bodyPr/>
        <a:lstStyle/>
        <a:p>
          <a:endParaRPr lang="en-US"/>
        </a:p>
      </dgm:t>
    </dgm:pt>
    <dgm:pt modelId="{2013BFF0-63CB-48DE-AE66-74A392B199A6}" type="sibTrans" cxnId="{A546A666-CD03-4702-9934-6C5C3AD128AE}">
      <dgm:prSet/>
      <dgm:spPr/>
      <dgm:t>
        <a:bodyPr/>
        <a:lstStyle/>
        <a:p>
          <a:endParaRPr lang="en-US"/>
        </a:p>
      </dgm:t>
    </dgm:pt>
    <dgm:pt modelId="{41B29045-DB91-4C4F-99D0-57AB85B27061}">
      <dgm:prSet/>
      <dgm:spPr/>
      <dgm:t>
        <a:bodyPr/>
        <a:lstStyle/>
        <a:p>
          <a:pPr rtl="0"/>
          <a:r>
            <a:rPr lang="en-US" b="1" dirty="0" smtClean="0">
              <a:latin typeface="Century Gothic" pitchFamily="34" charset="0"/>
            </a:rPr>
            <a:t>Interpreter</a:t>
          </a:r>
          <a:endParaRPr lang="en-US" b="1" dirty="0">
            <a:latin typeface="Century Gothic" pitchFamily="34" charset="0"/>
          </a:endParaRPr>
        </a:p>
      </dgm:t>
    </dgm:pt>
    <dgm:pt modelId="{5DA82635-1A26-4483-A7CF-919189155F4D}" type="parTrans" cxnId="{162CFB8D-66AB-480B-B64F-3DA8687F1AEC}">
      <dgm:prSet/>
      <dgm:spPr/>
      <dgm:t>
        <a:bodyPr/>
        <a:lstStyle/>
        <a:p>
          <a:endParaRPr lang="en-US"/>
        </a:p>
      </dgm:t>
    </dgm:pt>
    <dgm:pt modelId="{0615E044-DC60-4C63-809E-D277E20FDE75}" type="sibTrans" cxnId="{162CFB8D-66AB-480B-B64F-3DA8687F1AEC}">
      <dgm:prSet/>
      <dgm:spPr/>
      <dgm:t>
        <a:bodyPr/>
        <a:lstStyle/>
        <a:p>
          <a:endParaRPr lang="en-US"/>
        </a:p>
      </dgm:t>
    </dgm:pt>
    <dgm:pt modelId="{18BCFA8E-495C-45BA-A60F-7812123B6A61}">
      <dgm:prSet/>
      <dgm:spPr/>
      <dgm:t>
        <a:bodyPr/>
        <a:lstStyle/>
        <a:p>
          <a:pPr rtl="0"/>
          <a:r>
            <a:rPr lang="en-US" b="1" dirty="0" smtClean="0">
              <a:latin typeface="Century Gothic" pitchFamily="34" charset="0"/>
            </a:rPr>
            <a:t>Reviewer</a:t>
          </a:r>
          <a:endParaRPr lang="en-US" b="1" dirty="0">
            <a:latin typeface="Century Gothic" pitchFamily="34" charset="0"/>
          </a:endParaRPr>
        </a:p>
      </dgm:t>
    </dgm:pt>
    <dgm:pt modelId="{61118942-C6DB-4CF0-9648-16E33B543331}" type="parTrans" cxnId="{C9A0E421-FADB-48AE-BDE0-6FD6358FC23A}">
      <dgm:prSet/>
      <dgm:spPr/>
      <dgm:t>
        <a:bodyPr/>
        <a:lstStyle/>
        <a:p>
          <a:endParaRPr lang="en-US"/>
        </a:p>
      </dgm:t>
    </dgm:pt>
    <dgm:pt modelId="{3C4FFAE2-03B0-4C1B-9166-4F67C174960B}" type="sibTrans" cxnId="{C9A0E421-FADB-48AE-BDE0-6FD6358FC23A}">
      <dgm:prSet/>
      <dgm:spPr/>
      <dgm:t>
        <a:bodyPr/>
        <a:lstStyle/>
        <a:p>
          <a:endParaRPr lang="en-US"/>
        </a:p>
      </dgm:t>
    </dgm:pt>
    <dgm:pt modelId="{896D36DF-79FF-4B6A-B39C-C7CDA65F3C20}">
      <dgm:prSet/>
      <dgm:spPr/>
      <dgm:t>
        <a:bodyPr/>
        <a:lstStyle/>
        <a:p>
          <a:pPr rtl="0"/>
          <a:r>
            <a:rPr lang="en-US" b="1" dirty="0" smtClean="0">
              <a:latin typeface="Century Gothic" pitchFamily="34" charset="0"/>
            </a:rPr>
            <a:t>Motivator, Catalyst, Advocate</a:t>
          </a:r>
          <a:endParaRPr lang="en-US" b="1" dirty="0">
            <a:latin typeface="Century Gothic" pitchFamily="34" charset="0"/>
          </a:endParaRPr>
        </a:p>
      </dgm:t>
    </dgm:pt>
    <dgm:pt modelId="{DBEA0BFC-D601-467B-A4A3-B2BC025764D1}" type="parTrans" cxnId="{C426D06D-08FE-476F-8897-13036BB3B0F4}">
      <dgm:prSet/>
      <dgm:spPr/>
      <dgm:t>
        <a:bodyPr/>
        <a:lstStyle/>
        <a:p>
          <a:endParaRPr lang="en-US"/>
        </a:p>
      </dgm:t>
    </dgm:pt>
    <dgm:pt modelId="{C9CBDF43-F232-4982-9476-AC9629503034}" type="sibTrans" cxnId="{C426D06D-08FE-476F-8897-13036BB3B0F4}">
      <dgm:prSet/>
      <dgm:spPr/>
      <dgm:t>
        <a:bodyPr/>
        <a:lstStyle/>
        <a:p>
          <a:endParaRPr lang="en-US"/>
        </a:p>
      </dgm:t>
    </dgm:pt>
    <dgm:pt modelId="{6D9B56C7-53AC-4E7B-89E2-E3023202C21A}">
      <dgm:prSet/>
      <dgm:spPr/>
      <dgm:t>
        <a:bodyPr/>
        <a:lstStyle/>
        <a:p>
          <a:pPr rtl="0"/>
          <a:r>
            <a:rPr lang="en-US" b="1" dirty="0" smtClean="0">
              <a:latin typeface="Century Gothic" pitchFamily="34" charset="0"/>
            </a:rPr>
            <a:t>Compliance Expert</a:t>
          </a:r>
          <a:endParaRPr lang="en-US" b="1" dirty="0">
            <a:latin typeface="Century Gothic" pitchFamily="34" charset="0"/>
          </a:endParaRPr>
        </a:p>
      </dgm:t>
    </dgm:pt>
    <dgm:pt modelId="{0C14A6CF-8CE5-42DD-A203-B0B5774DCA18}" type="parTrans" cxnId="{A207799C-BA0C-4F42-B08A-88FB45CF43F2}">
      <dgm:prSet/>
      <dgm:spPr/>
      <dgm:t>
        <a:bodyPr/>
        <a:lstStyle/>
        <a:p>
          <a:endParaRPr lang="en-US"/>
        </a:p>
      </dgm:t>
    </dgm:pt>
    <dgm:pt modelId="{8102007E-6CF8-42C6-B33A-A6D2C3A9046F}" type="sibTrans" cxnId="{A207799C-BA0C-4F42-B08A-88FB45CF43F2}">
      <dgm:prSet/>
      <dgm:spPr/>
      <dgm:t>
        <a:bodyPr/>
        <a:lstStyle/>
        <a:p>
          <a:endParaRPr lang="en-US"/>
        </a:p>
      </dgm:t>
    </dgm:pt>
    <dgm:pt modelId="{8FB67102-74F5-47C5-9533-4A7A50ED668C}">
      <dgm:prSet/>
      <dgm:spPr/>
      <dgm:t>
        <a:bodyPr/>
        <a:lstStyle/>
        <a:p>
          <a:pPr rtl="0"/>
          <a:r>
            <a:rPr lang="en-US" b="1" dirty="0" smtClean="0">
              <a:latin typeface="Century Gothic" pitchFamily="34" charset="0"/>
            </a:rPr>
            <a:t>Team Builder, Broker</a:t>
          </a:r>
          <a:endParaRPr lang="en-US" b="1" dirty="0">
            <a:latin typeface="Century Gothic" pitchFamily="34" charset="0"/>
          </a:endParaRPr>
        </a:p>
      </dgm:t>
    </dgm:pt>
    <dgm:pt modelId="{94BC08F4-0F82-44EF-9C2D-372ADCE5F402}" type="parTrans" cxnId="{4EAD8D84-CD92-4A1B-B130-163C8E6AB588}">
      <dgm:prSet/>
      <dgm:spPr/>
      <dgm:t>
        <a:bodyPr/>
        <a:lstStyle/>
        <a:p>
          <a:endParaRPr lang="en-US"/>
        </a:p>
      </dgm:t>
    </dgm:pt>
    <dgm:pt modelId="{0C380237-5766-4E62-A004-31F8FDD8EB9B}" type="sibTrans" cxnId="{4EAD8D84-CD92-4A1B-B130-163C8E6AB588}">
      <dgm:prSet/>
      <dgm:spPr/>
      <dgm:t>
        <a:bodyPr/>
        <a:lstStyle/>
        <a:p>
          <a:endParaRPr lang="en-US"/>
        </a:p>
      </dgm:t>
    </dgm:pt>
    <dgm:pt modelId="{7CD4EB44-B780-4ABD-A25D-1CC2FB303366}">
      <dgm:prSet/>
      <dgm:spPr/>
      <dgm:t>
        <a:bodyPr/>
        <a:lstStyle/>
        <a:p>
          <a:pPr rtl="0"/>
          <a:r>
            <a:rPr lang="en-US" b="1" dirty="0" smtClean="0">
              <a:latin typeface="Century Gothic" pitchFamily="34" charset="0"/>
            </a:rPr>
            <a:t>Gatekeeper</a:t>
          </a:r>
          <a:endParaRPr lang="en-US" b="1" dirty="0">
            <a:latin typeface="Century Gothic" pitchFamily="34" charset="0"/>
          </a:endParaRPr>
        </a:p>
      </dgm:t>
    </dgm:pt>
    <dgm:pt modelId="{5D622AAE-857A-4B0E-9F04-97CC27A1CBE4}" type="parTrans" cxnId="{D3A8E0C6-3781-4853-A162-3DC213DFE7CB}">
      <dgm:prSet/>
      <dgm:spPr/>
      <dgm:t>
        <a:bodyPr/>
        <a:lstStyle/>
        <a:p>
          <a:endParaRPr lang="en-US"/>
        </a:p>
      </dgm:t>
    </dgm:pt>
    <dgm:pt modelId="{7CF5E013-4BD8-456E-90E8-53CFF0B32F22}" type="sibTrans" cxnId="{D3A8E0C6-3781-4853-A162-3DC213DFE7CB}">
      <dgm:prSet/>
      <dgm:spPr/>
      <dgm:t>
        <a:bodyPr/>
        <a:lstStyle/>
        <a:p>
          <a:endParaRPr lang="en-US"/>
        </a:p>
      </dgm:t>
    </dgm:pt>
    <dgm:pt modelId="{389B8CA4-54DB-4E7A-A9E2-3D6E21354E39}">
      <dgm:prSet/>
      <dgm:spPr/>
      <dgm:t>
        <a:bodyPr/>
        <a:lstStyle/>
        <a:p>
          <a:pPr rtl="0"/>
          <a:r>
            <a:rPr lang="en-US" b="1" dirty="0" smtClean="0">
              <a:latin typeface="Century Gothic" pitchFamily="34" charset="0"/>
            </a:rPr>
            <a:t>Enforcer</a:t>
          </a:r>
          <a:endParaRPr lang="en-US" b="1" dirty="0">
            <a:latin typeface="Century Gothic" pitchFamily="34" charset="0"/>
          </a:endParaRPr>
        </a:p>
      </dgm:t>
    </dgm:pt>
    <dgm:pt modelId="{076AC43F-7E04-4411-955D-EAD403024458}" type="parTrans" cxnId="{81885C72-B9E6-4358-9F5B-918B191B77F0}">
      <dgm:prSet/>
      <dgm:spPr/>
      <dgm:t>
        <a:bodyPr/>
        <a:lstStyle/>
        <a:p>
          <a:endParaRPr lang="en-US"/>
        </a:p>
      </dgm:t>
    </dgm:pt>
    <dgm:pt modelId="{A4B3CD51-CFDA-47D4-A85D-28D465A0BCE7}" type="sibTrans" cxnId="{81885C72-B9E6-4358-9F5B-918B191B77F0}">
      <dgm:prSet/>
      <dgm:spPr/>
      <dgm:t>
        <a:bodyPr/>
        <a:lstStyle/>
        <a:p>
          <a:endParaRPr lang="en-US"/>
        </a:p>
      </dgm:t>
    </dgm:pt>
    <dgm:pt modelId="{596093EE-5E01-427C-82AF-6839D22BADC9}" type="pres">
      <dgm:prSet presAssocID="{20025386-0CA3-4315-9E59-0EEA418107A6}" presName="cycle" presStyleCnt="0">
        <dgm:presLayoutVars>
          <dgm:dir/>
          <dgm:resizeHandles val="exact"/>
        </dgm:presLayoutVars>
      </dgm:prSet>
      <dgm:spPr/>
      <dgm:t>
        <a:bodyPr/>
        <a:lstStyle/>
        <a:p>
          <a:endParaRPr lang="en-US"/>
        </a:p>
      </dgm:t>
    </dgm:pt>
    <dgm:pt modelId="{B317D394-F5F0-44BF-B739-2F1795FD3038}" type="pres">
      <dgm:prSet presAssocID="{34AF82CA-99B0-4D04-8903-0AF1A1726A31}" presName="node" presStyleLbl="node1" presStyleIdx="0" presStyleCnt="8">
        <dgm:presLayoutVars>
          <dgm:bulletEnabled val="1"/>
        </dgm:presLayoutVars>
      </dgm:prSet>
      <dgm:spPr/>
      <dgm:t>
        <a:bodyPr/>
        <a:lstStyle/>
        <a:p>
          <a:endParaRPr lang="en-US"/>
        </a:p>
      </dgm:t>
    </dgm:pt>
    <dgm:pt modelId="{7AFD69B7-9C24-47F3-8484-C3B71C2EB99C}" type="pres">
      <dgm:prSet presAssocID="{34AF82CA-99B0-4D04-8903-0AF1A1726A31}" presName="spNode" presStyleCnt="0"/>
      <dgm:spPr/>
    </dgm:pt>
    <dgm:pt modelId="{C8F8D50F-A8FE-4768-B7EA-0A89AACAB5A4}" type="pres">
      <dgm:prSet presAssocID="{2013BFF0-63CB-48DE-AE66-74A392B199A6}" presName="sibTrans" presStyleLbl="sibTrans1D1" presStyleIdx="0" presStyleCnt="8"/>
      <dgm:spPr/>
      <dgm:t>
        <a:bodyPr/>
        <a:lstStyle/>
        <a:p>
          <a:endParaRPr lang="en-US"/>
        </a:p>
      </dgm:t>
    </dgm:pt>
    <dgm:pt modelId="{EA0BA751-25EB-4675-B282-84FC3081D461}" type="pres">
      <dgm:prSet presAssocID="{41B29045-DB91-4C4F-99D0-57AB85B27061}" presName="node" presStyleLbl="node1" presStyleIdx="1" presStyleCnt="8">
        <dgm:presLayoutVars>
          <dgm:bulletEnabled val="1"/>
        </dgm:presLayoutVars>
      </dgm:prSet>
      <dgm:spPr/>
      <dgm:t>
        <a:bodyPr/>
        <a:lstStyle/>
        <a:p>
          <a:endParaRPr lang="en-US"/>
        </a:p>
      </dgm:t>
    </dgm:pt>
    <dgm:pt modelId="{2497270D-1EB4-417D-A93E-BF5C4BC663E3}" type="pres">
      <dgm:prSet presAssocID="{41B29045-DB91-4C4F-99D0-57AB85B27061}" presName="spNode" presStyleCnt="0"/>
      <dgm:spPr/>
    </dgm:pt>
    <dgm:pt modelId="{FAA1FEFE-A645-4125-8084-4CBF83FB819C}" type="pres">
      <dgm:prSet presAssocID="{0615E044-DC60-4C63-809E-D277E20FDE75}" presName="sibTrans" presStyleLbl="sibTrans1D1" presStyleIdx="1" presStyleCnt="8"/>
      <dgm:spPr/>
      <dgm:t>
        <a:bodyPr/>
        <a:lstStyle/>
        <a:p>
          <a:endParaRPr lang="en-US"/>
        </a:p>
      </dgm:t>
    </dgm:pt>
    <dgm:pt modelId="{FE36AEA1-EEE0-4791-822F-37E22A01846D}" type="pres">
      <dgm:prSet presAssocID="{18BCFA8E-495C-45BA-A60F-7812123B6A61}" presName="node" presStyleLbl="node1" presStyleIdx="2" presStyleCnt="8">
        <dgm:presLayoutVars>
          <dgm:bulletEnabled val="1"/>
        </dgm:presLayoutVars>
      </dgm:prSet>
      <dgm:spPr/>
      <dgm:t>
        <a:bodyPr/>
        <a:lstStyle/>
        <a:p>
          <a:endParaRPr lang="en-US"/>
        </a:p>
      </dgm:t>
    </dgm:pt>
    <dgm:pt modelId="{45823908-F614-4EE9-9181-9F2CDAB3D248}" type="pres">
      <dgm:prSet presAssocID="{18BCFA8E-495C-45BA-A60F-7812123B6A61}" presName="spNode" presStyleCnt="0"/>
      <dgm:spPr/>
    </dgm:pt>
    <dgm:pt modelId="{33119C58-B3BB-425C-AFCD-BB78134C4251}" type="pres">
      <dgm:prSet presAssocID="{3C4FFAE2-03B0-4C1B-9166-4F67C174960B}" presName="sibTrans" presStyleLbl="sibTrans1D1" presStyleIdx="2" presStyleCnt="8"/>
      <dgm:spPr/>
      <dgm:t>
        <a:bodyPr/>
        <a:lstStyle/>
        <a:p>
          <a:endParaRPr lang="en-US"/>
        </a:p>
      </dgm:t>
    </dgm:pt>
    <dgm:pt modelId="{4CF556AD-2D87-4967-A68F-AA19C0642814}" type="pres">
      <dgm:prSet presAssocID="{896D36DF-79FF-4B6A-B39C-C7CDA65F3C20}" presName="node" presStyleLbl="node1" presStyleIdx="3" presStyleCnt="8">
        <dgm:presLayoutVars>
          <dgm:bulletEnabled val="1"/>
        </dgm:presLayoutVars>
      </dgm:prSet>
      <dgm:spPr/>
      <dgm:t>
        <a:bodyPr/>
        <a:lstStyle/>
        <a:p>
          <a:endParaRPr lang="en-US"/>
        </a:p>
      </dgm:t>
    </dgm:pt>
    <dgm:pt modelId="{F76CD387-983D-485F-883D-B2B3E9428639}" type="pres">
      <dgm:prSet presAssocID="{896D36DF-79FF-4B6A-B39C-C7CDA65F3C20}" presName="spNode" presStyleCnt="0"/>
      <dgm:spPr/>
    </dgm:pt>
    <dgm:pt modelId="{9A39CBB5-E958-4C59-A465-DABB9EA74857}" type="pres">
      <dgm:prSet presAssocID="{C9CBDF43-F232-4982-9476-AC9629503034}" presName="sibTrans" presStyleLbl="sibTrans1D1" presStyleIdx="3" presStyleCnt="8"/>
      <dgm:spPr/>
      <dgm:t>
        <a:bodyPr/>
        <a:lstStyle/>
        <a:p>
          <a:endParaRPr lang="en-US"/>
        </a:p>
      </dgm:t>
    </dgm:pt>
    <dgm:pt modelId="{F54728B9-04D4-4532-8D7B-C1EFA0F17EB8}" type="pres">
      <dgm:prSet presAssocID="{6D9B56C7-53AC-4E7B-89E2-E3023202C21A}" presName="node" presStyleLbl="node1" presStyleIdx="4" presStyleCnt="8">
        <dgm:presLayoutVars>
          <dgm:bulletEnabled val="1"/>
        </dgm:presLayoutVars>
      </dgm:prSet>
      <dgm:spPr/>
      <dgm:t>
        <a:bodyPr/>
        <a:lstStyle/>
        <a:p>
          <a:endParaRPr lang="en-US"/>
        </a:p>
      </dgm:t>
    </dgm:pt>
    <dgm:pt modelId="{85795CCA-9242-4FDB-B3F2-533938672FAA}" type="pres">
      <dgm:prSet presAssocID="{6D9B56C7-53AC-4E7B-89E2-E3023202C21A}" presName="spNode" presStyleCnt="0"/>
      <dgm:spPr/>
    </dgm:pt>
    <dgm:pt modelId="{7236491A-98B5-42A8-803A-5C029AF56183}" type="pres">
      <dgm:prSet presAssocID="{8102007E-6CF8-42C6-B33A-A6D2C3A9046F}" presName="sibTrans" presStyleLbl="sibTrans1D1" presStyleIdx="4" presStyleCnt="8"/>
      <dgm:spPr/>
      <dgm:t>
        <a:bodyPr/>
        <a:lstStyle/>
        <a:p>
          <a:endParaRPr lang="en-US"/>
        </a:p>
      </dgm:t>
    </dgm:pt>
    <dgm:pt modelId="{1C20F768-9D9E-477C-9E27-7F455423FAD1}" type="pres">
      <dgm:prSet presAssocID="{8FB67102-74F5-47C5-9533-4A7A50ED668C}" presName="node" presStyleLbl="node1" presStyleIdx="5" presStyleCnt="8">
        <dgm:presLayoutVars>
          <dgm:bulletEnabled val="1"/>
        </dgm:presLayoutVars>
      </dgm:prSet>
      <dgm:spPr/>
      <dgm:t>
        <a:bodyPr/>
        <a:lstStyle/>
        <a:p>
          <a:endParaRPr lang="en-US"/>
        </a:p>
      </dgm:t>
    </dgm:pt>
    <dgm:pt modelId="{E4234974-4C6E-4DBC-8581-3456E222EFA1}" type="pres">
      <dgm:prSet presAssocID="{8FB67102-74F5-47C5-9533-4A7A50ED668C}" presName="spNode" presStyleCnt="0"/>
      <dgm:spPr/>
    </dgm:pt>
    <dgm:pt modelId="{E376109D-A814-4D1E-8918-FAE1375FF280}" type="pres">
      <dgm:prSet presAssocID="{0C380237-5766-4E62-A004-31F8FDD8EB9B}" presName="sibTrans" presStyleLbl="sibTrans1D1" presStyleIdx="5" presStyleCnt="8"/>
      <dgm:spPr/>
      <dgm:t>
        <a:bodyPr/>
        <a:lstStyle/>
        <a:p>
          <a:endParaRPr lang="en-US"/>
        </a:p>
      </dgm:t>
    </dgm:pt>
    <dgm:pt modelId="{E75352F7-1060-4C5A-8584-038B99322FE5}" type="pres">
      <dgm:prSet presAssocID="{7CD4EB44-B780-4ABD-A25D-1CC2FB303366}" presName="node" presStyleLbl="node1" presStyleIdx="6" presStyleCnt="8">
        <dgm:presLayoutVars>
          <dgm:bulletEnabled val="1"/>
        </dgm:presLayoutVars>
      </dgm:prSet>
      <dgm:spPr/>
      <dgm:t>
        <a:bodyPr/>
        <a:lstStyle/>
        <a:p>
          <a:endParaRPr lang="en-US"/>
        </a:p>
      </dgm:t>
    </dgm:pt>
    <dgm:pt modelId="{CFF6EFDD-8B9F-48AF-925D-3E947539E382}" type="pres">
      <dgm:prSet presAssocID="{7CD4EB44-B780-4ABD-A25D-1CC2FB303366}" presName="spNode" presStyleCnt="0"/>
      <dgm:spPr/>
    </dgm:pt>
    <dgm:pt modelId="{2F255796-C810-4DE3-81D3-E86F0E7E8C93}" type="pres">
      <dgm:prSet presAssocID="{7CF5E013-4BD8-456E-90E8-53CFF0B32F22}" presName="sibTrans" presStyleLbl="sibTrans1D1" presStyleIdx="6" presStyleCnt="8"/>
      <dgm:spPr/>
      <dgm:t>
        <a:bodyPr/>
        <a:lstStyle/>
        <a:p>
          <a:endParaRPr lang="en-US"/>
        </a:p>
      </dgm:t>
    </dgm:pt>
    <dgm:pt modelId="{3ABA6542-C57B-426E-9E28-6CE514FF1258}" type="pres">
      <dgm:prSet presAssocID="{389B8CA4-54DB-4E7A-A9E2-3D6E21354E39}" presName="node" presStyleLbl="node1" presStyleIdx="7" presStyleCnt="8">
        <dgm:presLayoutVars>
          <dgm:bulletEnabled val="1"/>
        </dgm:presLayoutVars>
      </dgm:prSet>
      <dgm:spPr/>
      <dgm:t>
        <a:bodyPr/>
        <a:lstStyle/>
        <a:p>
          <a:endParaRPr lang="en-US"/>
        </a:p>
      </dgm:t>
    </dgm:pt>
    <dgm:pt modelId="{050F9FC9-0C89-47A9-92F7-00F2D6714D0C}" type="pres">
      <dgm:prSet presAssocID="{389B8CA4-54DB-4E7A-A9E2-3D6E21354E39}" presName="spNode" presStyleCnt="0"/>
      <dgm:spPr/>
    </dgm:pt>
    <dgm:pt modelId="{4D2F0065-522E-43BA-BF6E-671AEBE07831}" type="pres">
      <dgm:prSet presAssocID="{A4B3CD51-CFDA-47D4-A85D-28D465A0BCE7}" presName="sibTrans" presStyleLbl="sibTrans1D1" presStyleIdx="7" presStyleCnt="8"/>
      <dgm:spPr/>
      <dgm:t>
        <a:bodyPr/>
        <a:lstStyle/>
        <a:p>
          <a:endParaRPr lang="en-US"/>
        </a:p>
      </dgm:t>
    </dgm:pt>
  </dgm:ptLst>
  <dgm:cxnLst>
    <dgm:cxn modelId="{9995F29A-2A41-4E56-A1C6-D6D31DFD753B}" type="presOf" srcId="{C9CBDF43-F232-4982-9476-AC9629503034}" destId="{9A39CBB5-E958-4C59-A465-DABB9EA74857}" srcOrd="0" destOrd="0" presId="urn:microsoft.com/office/officeart/2005/8/layout/cycle6"/>
    <dgm:cxn modelId="{C7DA2658-DA01-4319-BC0E-29EE523C851D}" type="presOf" srcId="{A4B3CD51-CFDA-47D4-A85D-28D465A0BCE7}" destId="{4D2F0065-522E-43BA-BF6E-671AEBE07831}" srcOrd="0" destOrd="0" presId="urn:microsoft.com/office/officeart/2005/8/layout/cycle6"/>
    <dgm:cxn modelId="{660BB958-4002-4641-A622-AE18492B01BA}" type="presOf" srcId="{2013BFF0-63CB-48DE-AE66-74A392B199A6}" destId="{C8F8D50F-A8FE-4768-B7EA-0A89AACAB5A4}" srcOrd="0" destOrd="0" presId="urn:microsoft.com/office/officeart/2005/8/layout/cycle6"/>
    <dgm:cxn modelId="{A207799C-BA0C-4F42-B08A-88FB45CF43F2}" srcId="{20025386-0CA3-4315-9E59-0EEA418107A6}" destId="{6D9B56C7-53AC-4E7B-89E2-E3023202C21A}" srcOrd="4" destOrd="0" parTransId="{0C14A6CF-8CE5-42DD-A203-B0B5774DCA18}" sibTransId="{8102007E-6CF8-42C6-B33A-A6D2C3A9046F}"/>
    <dgm:cxn modelId="{AB1ACE72-0100-4672-AB39-51A0363DE4DD}" type="presOf" srcId="{41B29045-DB91-4C4F-99D0-57AB85B27061}" destId="{EA0BA751-25EB-4675-B282-84FC3081D461}" srcOrd="0" destOrd="0" presId="urn:microsoft.com/office/officeart/2005/8/layout/cycle6"/>
    <dgm:cxn modelId="{C426D06D-08FE-476F-8897-13036BB3B0F4}" srcId="{20025386-0CA3-4315-9E59-0EEA418107A6}" destId="{896D36DF-79FF-4B6A-B39C-C7CDA65F3C20}" srcOrd="3" destOrd="0" parTransId="{DBEA0BFC-D601-467B-A4A3-B2BC025764D1}" sibTransId="{C9CBDF43-F232-4982-9476-AC9629503034}"/>
    <dgm:cxn modelId="{DCD30954-EE55-4681-86F2-8E3B545DAE13}" type="presOf" srcId="{0615E044-DC60-4C63-809E-D277E20FDE75}" destId="{FAA1FEFE-A645-4125-8084-4CBF83FB819C}" srcOrd="0" destOrd="0" presId="urn:microsoft.com/office/officeart/2005/8/layout/cycle6"/>
    <dgm:cxn modelId="{4EAD8D84-CD92-4A1B-B130-163C8E6AB588}" srcId="{20025386-0CA3-4315-9E59-0EEA418107A6}" destId="{8FB67102-74F5-47C5-9533-4A7A50ED668C}" srcOrd="5" destOrd="0" parTransId="{94BC08F4-0F82-44EF-9C2D-372ADCE5F402}" sibTransId="{0C380237-5766-4E62-A004-31F8FDD8EB9B}"/>
    <dgm:cxn modelId="{9D0BC1BE-A560-48D0-9879-CF77C29368AF}" type="presOf" srcId="{20025386-0CA3-4315-9E59-0EEA418107A6}" destId="{596093EE-5E01-427C-82AF-6839D22BADC9}" srcOrd="0" destOrd="0" presId="urn:microsoft.com/office/officeart/2005/8/layout/cycle6"/>
    <dgm:cxn modelId="{12FEAACD-57B2-447E-90B2-1340165CCA29}" type="presOf" srcId="{896D36DF-79FF-4B6A-B39C-C7CDA65F3C20}" destId="{4CF556AD-2D87-4967-A68F-AA19C0642814}" srcOrd="0" destOrd="0" presId="urn:microsoft.com/office/officeart/2005/8/layout/cycle6"/>
    <dgm:cxn modelId="{B64CE4F6-E701-4746-94CC-9BBE950E7556}" type="presOf" srcId="{7CF5E013-4BD8-456E-90E8-53CFF0B32F22}" destId="{2F255796-C810-4DE3-81D3-E86F0E7E8C93}" srcOrd="0" destOrd="0" presId="urn:microsoft.com/office/officeart/2005/8/layout/cycle6"/>
    <dgm:cxn modelId="{81885C72-B9E6-4358-9F5B-918B191B77F0}" srcId="{20025386-0CA3-4315-9E59-0EEA418107A6}" destId="{389B8CA4-54DB-4E7A-A9E2-3D6E21354E39}" srcOrd="7" destOrd="0" parTransId="{076AC43F-7E04-4411-955D-EAD403024458}" sibTransId="{A4B3CD51-CFDA-47D4-A85D-28D465A0BCE7}"/>
    <dgm:cxn modelId="{C9A0E421-FADB-48AE-BDE0-6FD6358FC23A}" srcId="{20025386-0CA3-4315-9E59-0EEA418107A6}" destId="{18BCFA8E-495C-45BA-A60F-7812123B6A61}" srcOrd="2" destOrd="0" parTransId="{61118942-C6DB-4CF0-9648-16E33B543331}" sibTransId="{3C4FFAE2-03B0-4C1B-9166-4F67C174960B}"/>
    <dgm:cxn modelId="{CA7AB72E-6E54-4E5F-AA4B-47158343CE8A}" type="presOf" srcId="{8FB67102-74F5-47C5-9533-4A7A50ED668C}" destId="{1C20F768-9D9E-477C-9E27-7F455423FAD1}" srcOrd="0" destOrd="0" presId="urn:microsoft.com/office/officeart/2005/8/layout/cycle6"/>
    <dgm:cxn modelId="{46DBA986-1788-4D34-8483-B61C8D3678E9}" type="presOf" srcId="{34AF82CA-99B0-4D04-8903-0AF1A1726A31}" destId="{B317D394-F5F0-44BF-B739-2F1795FD3038}" srcOrd="0" destOrd="0" presId="urn:microsoft.com/office/officeart/2005/8/layout/cycle6"/>
    <dgm:cxn modelId="{A546A666-CD03-4702-9934-6C5C3AD128AE}" srcId="{20025386-0CA3-4315-9E59-0EEA418107A6}" destId="{34AF82CA-99B0-4D04-8903-0AF1A1726A31}" srcOrd="0" destOrd="0" parTransId="{D1441640-3D0E-4691-9228-0C6159F2ED8A}" sibTransId="{2013BFF0-63CB-48DE-AE66-74A392B199A6}"/>
    <dgm:cxn modelId="{60B1B179-97D1-4339-8B51-C67385EF180F}" type="presOf" srcId="{0C380237-5766-4E62-A004-31F8FDD8EB9B}" destId="{E376109D-A814-4D1E-8918-FAE1375FF280}" srcOrd="0" destOrd="0" presId="urn:microsoft.com/office/officeart/2005/8/layout/cycle6"/>
    <dgm:cxn modelId="{162CFB8D-66AB-480B-B64F-3DA8687F1AEC}" srcId="{20025386-0CA3-4315-9E59-0EEA418107A6}" destId="{41B29045-DB91-4C4F-99D0-57AB85B27061}" srcOrd="1" destOrd="0" parTransId="{5DA82635-1A26-4483-A7CF-919189155F4D}" sibTransId="{0615E044-DC60-4C63-809E-D277E20FDE75}"/>
    <dgm:cxn modelId="{78A650A9-BC7D-495D-ACA7-D2826863FDDA}" type="presOf" srcId="{6D9B56C7-53AC-4E7B-89E2-E3023202C21A}" destId="{F54728B9-04D4-4532-8D7B-C1EFA0F17EB8}" srcOrd="0" destOrd="0" presId="urn:microsoft.com/office/officeart/2005/8/layout/cycle6"/>
    <dgm:cxn modelId="{D3A8E0C6-3781-4853-A162-3DC213DFE7CB}" srcId="{20025386-0CA3-4315-9E59-0EEA418107A6}" destId="{7CD4EB44-B780-4ABD-A25D-1CC2FB303366}" srcOrd="6" destOrd="0" parTransId="{5D622AAE-857A-4B0E-9F04-97CC27A1CBE4}" sibTransId="{7CF5E013-4BD8-456E-90E8-53CFF0B32F22}"/>
    <dgm:cxn modelId="{50971E49-57DD-42F3-9055-DAB9B42D7176}" type="presOf" srcId="{18BCFA8E-495C-45BA-A60F-7812123B6A61}" destId="{FE36AEA1-EEE0-4791-822F-37E22A01846D}" srcOrd="0" destOrd="0" presId="urn:microsoft.com/office/officeart/2005/8/layout/cycle6"/>
    <dgm:cxn modelId="{1A6B429E-54CA-4206-9D5F-158F68ACDA28}" type="presOf" srcId="{3C4FFAE2-03B0-4C1B-9166-4F67C174960B}" destId="{33119C58-B3BB-425C-AFCD-BB78134C4251}" srcOrd="0" destOrd="0" presId="urn:microsoft.com/office/officeart/2005/8/layout/cycle6"/>
    <dgm:cxn modelId="{4BDB9D1A-1559-4A71-AF96-87FB270FBA56}" type="presOf" srcId="{8102007E-6CF8-42C6-B33A-A6D2C3A9046F}" destId="{7236491A-98B5-42A8-803A-5C029AF56183}" srcOrd="0" destOrd="0" presId="urn:microsoft.com/office/officeart/2005/8/layout/cycle6"/>
    <dgm:cxn modelId="{304DDFAE-5899-4CB5-A406-103CCF9054C5}" type="presOf" srcId="{7CD4EB44-B780-4ABD-A25D-1CC2FB303366}" destId="{E75352F7-1060-4C5A-8584-038B99322FE5}" srcOrd="0" destOrd="0" presId="urn:microsoft.com/office/officeart/2005/8/layout/cycle6"/>
    <dgm:cxn modelId="{C295451E-FF8E-4202-B9E2-AA44746AE536}" type="presOf" srcId="{389B8CA4-54DB-4E7A-A9E2-3D6E21354E39}" destId="{3ABA6542-C57B-426E-9E28-6CE514FF1258}" srcOrd="0" destOrd="0" presId="urn:microsoft.com/office/officeart/2005/8/layout/cycle6"/>
    <dgm:cxn modelId="{81CD587E-50B8-4290-8277-F5BED9B52959}" type="presParOf" srcId="{596093EE-5E01-427C-82AF-6839D22BADC9}" destId="{B317D394-F5F0-44BF-B739-2F1795FD3038}" srcOrd="0" destOrd="0" presId="urn:microsoft.com/office/officeart/2005/8/layout/cycle6"/>
    <dgm:cxn modelId="{2AD9F916-6596-4093-A564-C3C9E23B618B}" type="presParOf" srcId="{596093EE-5E01-427C-82AF-6839D22BADC9}" destId="{7AFD69B7-9C24-47F3-8484-C3B71C2EB99C}" srcOrd="1" destOrd="0" presId="urn:microsoft.com/office/officeart/2005/8/layout/cycle6"/>
    <dgm:cxn modelId="{7576E40C-9B8F-41F9-9211-4105437D3DE6}" type="presParOf" srcId="{596093EE-5E01-427C-82AF-6839D22BADC9}" destId="{C8F8D50F-A8FE-4768-B7EA-0A89AACAB5A4}" srcOrd="2" destOrd="0" presId="urn:microsoft.com/office/officeart/2005/8/layout/cycle6"/>
    <dgm:cxn modelId="{8663C8C1-69A1-4880-881C-1A6442672F87}" type="presParOf" srcId="{596093EE-5E01-427C-82AF-6839D22BADC9}" destId="{EA0BA751-25EB-4675-B282-84FC3081D461}" srcOrd="3" destOrd="0" presId="urn:microsoft.com/office/officeart/2005/8/layout/cycle6"/>
    <dgm:cxn modelId="{5F36DDE8-2A43-497A-8E72-257F76226DFE}" type="presParOf" srcId="{596093EE-5E01-427C-82AF-6839D22BADC9}" destId="{2497270D-1EB4-417D-A93E-BF5C4BC663E3}" srcOrd="4" destOrd="0" presId="urn:microsoft.com/office/officeart/2005/8/layout/cycle6"/>
    <dgm:cxn modelId="{CCC4E592-3D69-4BE0-8B2D-E675252130BA}" type="presParOf" srcId="{596093EE-5E01-427C-82AF-6839D22BADC9}" destId="{FAA1FEFE-A645-4125-8084-4CBF83FB819C}" srcOrd="5" destOrd="0" presId="urn:microsoft.com/office/officeart/2005/8/layout/cycle6"/>
    <dgm:cxn modelId="{FE7ED704-0AF3-4FFC-BC7C-817F3898151D}" type="presParOf" srcId="{596093EE-5E01-427C-82AF-6839D22BADC9}" destId="{FE36AEA1-EEE0-4791-822F-37E22A01846D}" srcOrd="6" destOrd="0" presId="urn:microsoft.com/office/officeart/2005/8/layout/cycle6"/>
    <dgm:cxn modelId="{9714A28B-3548-4579-BB43-706DB0DF1D0B}" type="presParOf" srcId="{596093EE-5E01-427C-82AF-6839D22BADC9}" destId="{45823908-F614-4EE9-9181-9F2CDAB3D248}" srcOrd="7" destOrd="0" presId="urn:microsoft.com/office/officeart/2005/8/layout/cycle6"/>
    <dgm:cxn modelId="{4F87B36B-9205-4F4B-A135-DE59D29B3434}" type="presParOf" srcId="{596093EE-5E01-427C-82AF-6839D22BADC9}" destId="{33119C58-B3BB-425C-AFCD-BB78134C4251}" srcOrd="8" destOrd="0" presId="urn:microsoft.com/office/officeart/2005/8/layout/cycle6"/>
    <dgm:cxn modelId="{A94B53D6-BC48-4266-88C0-3D4F154BD413}" type="presParOf" srcId="{596093EE-5E01-427C-82AF-6839D22BADC9}" destId="{4CF556AD-2D87-4967-A68F-AA19C0642814}" srcOrd="9" destOrd="0" presId="urn:microsoft.com/office/officeart/2005/8/layout/cycle6"/>
    <dgm:cxn modelId="{4EE99282-2815-4512-8379-2518E530066C}" type="presParOf" srcId="{596093EE-5E01-427C-82AF-6839D22BADC9}" destId="{F76CD387-983D-485F-883D-B2B3E9428639}" srcOrd="10" destOrd="0" presId="urn:microsoft.com/office/officeart/2005/8/layout/cycle6"/>
    <dgm:cxn modelId="{2C10396F-1BDD-44B8-B206-9D4673718211}" type="presParOf" srcId="{596093EE-5E01-427C-82AF-6839D22BADC9}" destId="{9A39CBB5-E958-4C59-A465-DABB9EA74857}" srcOrd="11" destOrd="0" presId="urn:microsoft.com/office/officeart/2005/8/layout/cycle6"/>
    <dgm:cxn modelId="{31C45140-9AB0-445C-AD6F-D9FDAF27235D}" type="presParOf" srcId="{596093EE-5E01-427C-82AF-6839D22BADC9}" destId="{F54728B9-04D4-4532-8D7B-C1EFA0F17EB8}" srcOrd="12" destOrd="0" presId="urn:microsoft.com/office/officeart/2005/8/layout/cycle6"/>
    <dgm:cxn modelId="{87572653-6B6E-4A8B-9A60-1DEBC1DFCFAD}" type="presParOf" srcId="{596093EE-5E01-427C-82AF-6839D22BADC9}" destId="{85795CCA-9242-4FDB-B3F2-533938672FAA}" srcOrd="13" destOrd="0" presId="urn:microsoft.com/office/officeart/2005/8/layout/cycle6"/>
    <dgm:cxn modelId="{130C9F04-C4E7-4F76-A356-2E289BC3FDA0}" type="presParOf" srcId="{596093EE-5E01-427C-82AF-6839D22BADC9}" destId="{7236491A-98B5-42A8-803A-5C029AF56183}" srcOrd="14" destOrd="0" presId="urn:microsoft.com/office/officeart/2005/8/layout/cycle6"/>
    <dgm:cxn modelId="{5EA2A54A-E654-447B-90D5-F4A3545851C0}" type="presParOf" srcId="{596093EE-5E01-427C-82AF-6839D22BADC9}" destId="{1C20F768-9D9E-477C-9E27-7F455423FAD1}" srcOrd="15" destOrd="0" presId="urn:microsoft.com/office/officeart/2005/8/layout/cycle6"/>
    <dgm:cxn modelId="{E3D88D6E-4090-4EAC-BD1E-3D7C49781DB8}" type="presParOf" srcId="{596093EE-5E01-427C-82AF-6839D22BADC9}" destId="{E4234974-4C6E-4DBC-8581-3456E222EFA1}" srcOrd="16" destOrd="0" presId="urn:microsoft.com/office/officeart/2005/8/layout/cycle6"/>
    <dgm:cxn modelId="{67B2CD34-99D0-4256-8B82-55543BF4B3E6}" type="presParOf" srcId="{596093EE-5E01-427C-82AF-6839D22BADC9}" destId="{E376109D-A814-4D1E-8918-FAE1375FF280}" srcOrd="17" destOrd="0" presId="urn:microsoft.com/office/officeart/2005/8/layout/cycle6"/>
    <dgm:cxn modelId="{6D0C5D01-95DE-4F67-A2EC-5524E38F6BB9}" type="presParOf" srcId="{596093EE-5E01-427C-82AF-6839D22BADC9}" destId="{E75352F7-1060-4C5A-8584-038B99322FE5}" srcOrd="18" destOrd="0" presId="urn:microsoft.com/office/officeart/2005/8/layout/cycle6"/>
    <dgm:cxn modelId="{145901F2-ED9F-43B3-BEA9-7426E3EECB12}" type="presParOf" srcId="{596093EE-5E01-427C-82AF-6839D22BADC9}" destId="{CFF6EFDD-8B9F-48AF-925D-3E947539E382}" srcOrd="19" destOrd="0" presId="urn:microsoft.com/office/officeart/2005/8/layout/cycle6"/>
    <dgm:cxn modelId="{DDF1265F-B0D6-4B09-8D4E-EF904A1E2174}" type="presParOf" srcId="{596093EE-5E01-427C-82AF-6839D22BADC9}" destId="{2F255796-C810-4DE3-81D3-E86F0E7E8C93}" srcOrd="20" destOrd="0" presId="urn:microsoft.com/office/officeart/2005/8/layout/cycle6"/>
    <dgm:cxn modelId="{DCE83ECB-4109-456A-870A-C2B6489FD8DF}" type="presParOf" srcId="{596093EE-5E01-427C-82AF-6839D22BADC9}" destId="{3ABA6542-C57B-426E-9E28-6CE514FF1258}" srcOrd="21" destOrd="0" presId="urn:microsoft.com/office/officeart/2005/8/layout/cycle6"/>
    <dgm:cxn modelId="{B31AC80F-D126-4323-9B4A-CE472752CCCB}" type="presParOf" srcId="{596093EE-5E01-427C-82AF-6839D22BADC9}" destId="{050F9FC9-0C89-47A9-92F7-00F2D6714D0C}" srcOrd="22" destOrd="0" presId="urn:microsoft.com/office/officeart/2005/8/layout/cycle6"/>
    <dgm:cxn modelId="{0F9A30FC-3820-4B1C-8957-57520905A06D}" type="presParOf" srcId="{596093EE-5E01-427C-82AF-6839D22BADC9}" destId="{4D2F0065-522E-43BA-BF6E-671AEBE07831}" srcOrd="23"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44E2FC-8DEE-460A-A430-89DE88BBB98B}" type="doc">
      <dgm:prSet loTypeId="urn:diagrams.loki3.com/BracketList+Icon" loCatId="list" qsTypeId="urn:microsoft.com/office/officeart/2005/8/quickstyle/simple1" qsCatId="simple" csTypeId="urn:microsoft.com/office/officeart/2005/8/colors/accent1_4" csCatId="accent1" phldr="1"/>
      <dgm:spPr/>
      <dgm:t>
        <a:bodyPr/>
        <a:lstStyle/>
        <a:p>
          <a:endParaRPr lang="en-US"/>
        </a:p>
      </dgm:t>
    </dgm:pt>
    <dgm:pt modelId="{4F6BC5F2-9940-421E-9DB8-1B3DBE458DD7}">
      <dgm:prSet phldrT="[Text]" custT="1"/>
      <dgm:spPr/>
      <dgm:t>
        <a:bodyPr/>
        <a:lstStyle/>
        <a:p>
          <a:pPr algn="ctr"/>
          <a:r>
            <a:rPr lang="en-US" sz="2200" b="1" dirty="0" smtClean="0"/>
            <a:t>Assistant Professors</a:t>
          </a:r>
          <a:endParaRPr lang="en-US" sz="2200" b="1" dirty="0"/>
        </a:p>
      </dgm:t>
    </dgm:pt>
    <dgm:pt modelId="{F0EA6101-5E8D-483E-8AE0-FBD6F3F4924E}" type="parTrans" cxnId="{9193C021-76DB-4FDB-A8F3-63D7E203EF89}">
      <dgm:prSet/>
      <dgm:spPr/>
      <dgm:t>
        <a:bodyPr/>
        <a:lstStyle/>
        <a:p>
          <a:endParaRPr lang="en-US"/>
        </a:p>
      </dgm:t>
    </dgm:pt>
    <dgm:pt modelId="{B30B1933-6188-4232-A803-ACA5586748AB}" type="sibTrans" cxnId="{9193C021-76DB-4FDB-A8F3-63D7E203EF89}">
      <dgm:prSet/>
      <dgm:spPr/>
      <dgm:t>
        <a:bodyPr/>
        <a:lstStyle/>
        <a:p>
          <a:endParaRPr lang="en-US"/>
        </a:p>
      </dgm:t>
    </dgm:pt>
    <dgm:pt modelId="{483E43DE-A2D1-4F6C-8370-4DDB56D389CA}">
      <dgm:prSet custT="1"/>
      <dgm:spPr/>
      <dgm:t>
        <a:bodyPr/>
        <a:lstStyle/>
        <a:p>
          <a:pPr>
            <a:spcAft>
              <a:spcPts val="1200"/>
            </a:spcAft>
          </a:pPr>
          <a:r>
            <a:rPr lang="en-US" sz="2000" dirty="0" smtClean="0"/>
            <a:t>Have little real experience</a:t>
          </a:r>
        </a:p>
      </dgm:t>
    </dgm:pt>
    <dgm:pt modelId="{D10A11EB-20DC-4445-8033-64C07DD54A5B}" type="parTrans" cxnId="{E9EA6D41-127F-46AC-944A-B451AF0E3D66}">
      <dgm:prSet/>
      <dgm:spPr/>
      <dgm:t>
        <a:bodyPr/>
        <a:lstStyle/>
        <a:p>
          <a:endParaRPr lang="en-US"/>
        </a:p>
      </dgm:t>
    </dgm:pt>
    <dgm:pt modelId="{E4981BFD-06AC-483D-B3FC-95EADBF52AA5}" type="sibTrans" cxnId="{E9EA6D41-127F-46AC-944A-B451AF0E3D66}">
      <dgm:prSet/>
      <dgm:spPr/>
      <dgm:t>
        <a:bodyPr/>
        <a:lstStyle/>
        <a:p>
          <a:endParaRPr lang="en-US"/>
        </a:p>
      </dgm:t>
    </dgm:pt>
    <dgm:pt modelId="{2D6A0D1F-1028-4664-ABC0-A8DCB9C96FBF}">
      <dgm:prSet custT="1"/>
      <dgm:spPr/>
      <dgm:t>
        <a:bodyPr/>
        <a:lstStyle/>
        <a:p>
          <a:pPr>
            <a:spcAft>
              <a:spcPts val="1200"/>
            </a:spcAft>
          </a:pPr>
          <a:r>
            <a:rPr lang="en-US" sz="2000" dirty="0" smtClean="0"/>
            <a:t>Are a drain until funded</a:t>
          </a:r>
        </a:p>
      </dgm:t>
    </dgm:pt>
    <dgm:pt modelId="{F5DA41D6-F4CB-4B2E-B11A-1A6F8C3C1048}" type="parTrans" cxnId="{C5B9CC83-8F54-483A-B07F-05993F0E76EC}">
      <dgm:prSet/>
      <dgm:spPr/>
      <dgm:t>
        <a:bodyPr/>
        <a:lstStyle/>
        <a:p>
          <a:endParaRPr lang="en-US"/>
        </a:p>
      </dgm:t>
    </dgm:pt>
    <dgm:pt modelId="{820CA3C0-E16D-4DE7-8DE3-21F110604523}" type="sibTrans" cxnId="{C5B9CC83-8F54-483A-B07F-05993F0E76EC}">
      <dgm:prSet/>
      <dgm:spPr/>
      <dgm:t>
        <a:bodyPr/>
        <a:lstStyle/>
        <a:p>
          <a:endParaRPr lang="en-US"/>
        </a:p>
      </dgm:t>
    </dgm:pt>
    <dgm:pt modelId="{0D5FC862-1B31-4734-8033-53CFDB7E3AEE}">
      <dgm:prSet custT="1"/>
      <dgm:spPr/>
      <dgm:t>
        <a:bodyPr/>
        <a:lstStyle/>
        <a:p>
          <a:pPr>
            <a:spcAft>
              <a:spcPts val="1200"/>
            </a:spcAft>
          </a:pPr>
          <a:r>
            <a:rPr lang="en-US" sz="2000" dirty="0" smtClean="0"/>
            <a:t>Nervous about tenure</a:t>
          </a:r>
        </a:p>
      </dgm:t>
    </dgm:pt>
    <dgm:pt modelId="{0E5F450A-D24D-4527-8CCF-5EBE01E8AAC4}" type="parTrans" cxnId="{0174026C-6994-4318-9B93-D2A8E5461050}">
      <dgm:prSet/>
      <dgm:spPr/>
      <dgm:t>
        <a:bodyPr/>
        <a:lstStyle/>
        <a:p>
          <a:endParaRPr lang="en-US"/>
        </a:p>
      </dgm:t>
    </dgm:pt>
    <dgm:pt modelId="{42312632-AAF9-44F2-A725-C94C39C581D3}" type="sibTrans" cxnId="{0174026C-6994-4318-9B93-D2A8E5461050}">
      <dgm:prSet/>
      <dgm:spPr/>
      <dgm:t>
        <a:bodyPr/>
        <a:lstStyle/>
        <a:p>
          <a:endParaRPr lang="en-US"/>
        </a:p>
      </dgm:t>
    </dgm:pt>
    <dgm:pt modelId="{57DEBDDF-E7BE-4E7B-8933-60C4E86FF25C}">
      <dgm:prSet custT="1"/>
      <dgm:spPr/>
      <dgm:t>
        <a:bodyPr/>
        <a:lstStyle/>
        <a:p>
          <a:pPr>
            <a:spcAft>
              <a:spcPts val="1200"/>
            </a:spcAft>
          </a:pPr>
          <a:r>
            <a:rPr lang="en-US" sz="2000" dirty="0" smtClean="0"/>
            <a:t>Higher teaching load</a:t>
          </a:r>
        </a:p>
      </dgm:t>
    </dgm:pt>
    <dgm:pt modelId="{49B6FAB3-4B8C-4DF3-97F2-0B7481152A2A}" type="parTrans" cxnId="{DAD84E44-504D-47BC-B737-568E2B974B4D}">
      <dgm:prSet/>
      <dgm:spPr/>
      <dgm:t>
        <a:bodyPr/>
        <a:lstStyle/>
        <a:p>
          <a:endParaRPr lang="en-US"/>
        </a:p>
      </dgm:t>
    </dgm:pt>
    <dgm:pt modelId="{CD0304E3-73A2-489A-95F6-627A58AEA800}" type="sibTrans" cxnId="{DAD84E44-504D-47BC-B737-568E2B974B4D}">
      <dgm:prSet/>
      <dgm:spPr/>
      <dgm:t>
        <a:bodyPr/>
        <a:lstStyle/>
        <a:p>
          <a:endParaRPr lang="en-US"/>
        </a:p>
      </dgm:t>
    </dgm:pt>
    <dgm:pt modelId="{AC7CA649-0BF3-4DD2-8782-4E0718F1AEAA}">
      <dgm:prSet custT="1"/>
      <dgm:spPr/>
      <dgm:t>
        <a:bodyPr/>
        <a:lstStyle/>
        <a:p>
          <a:pPr>
            <a:spcAft>
              <a:spcPts val="1200"/>
            </a:spcAft>
          </a:pPr>
          <a:r>
            <a:rPr lang="en-US" sz="2000" dirty="0" smtClean="0"/>
            <a:t>Not all will get tenure</a:t>
          </a:r>
        </a:p>
      </dgm:t>
    </dgm:pt>
    <dgm:pt modelId="{5361C119-ACAC-4A50-8D9E-CC4B3E3B8735}" type="parTrans" cxnId="{F93DB277-D33A-4700-AF3C-BB4EB7752754}">
      <dgm:prSet/>
      <dgm:spPr/>
      <dgm:t>
        <a:bodyPr/>
        <a:lstStyle/>
        <a:p>
          <a:endParaRPr lang="en-US"/>
        </a:p>
      </dgm:t>
    </dgm:pt>
    <dgm:pt modelId="{47B4B98E-917A-4E4B-A075-013A4809E161}" type="sibTrans" cxnId="{F93DB277-D33A-4700-AF3C-BB4EB7752754}">
      <dgm:prSet/>
      <dgm:spPr/>
      <dgm:t>
        <a:bodyPr/>
        <a:lstStyle/>
        <a:p>
          <a:endParaRPr lang="en-US"/>
        </a:p>
      </dgm:t>
    </dgm:pt>
    <dgm:pt modelId="{487116BE-B6F6-4461-B85B-C4BC8A5C5AFA}">
      <dgm:prSet custT="1"/>
      <dgm:spPr/>
      <dgm:t>
        <a:bodyPr/>
        <a:lstStyle/>
        <a:p>
          <a:pPr>
            <a:spcAft>
              <a:spcPts val="1200"/>
            </a:spcAft>
          </a:pPr>
          <a:r>
            <a:rPr lang="en-US" sz="2000" dirty="0" smtClean="0"/>
            <a:t>Have little to no internal support system</a:t>
          </a:r>
        </a:p>
      </dgm:t>
    </dgm:pt>
    <dgm:pt modelId="{A3F250A6-38F6-424F-97A1-33ACDD666F74}" type="parTrans" cxnId="{E7E5C924-B010-4377-8391-C01038EE0156}">
      <dgm:prSet/>
      <dgm:spPr/>
      <dgm:t>
        <a:bodyPr/>
        <a:lstStyle/>
        <a:p>
          <a:endParaRPr lang="en-US"/>
        </a:p>
      </dgm:t>
    </dgm:pt>
    <dgm:pt modelId="{16B8CFEB-EDAE-4BD9-97C6-13F35CE78B15}" type="sibTrans" cxnId="{E7E5C924-B010-4377-8391-C01038EE0156}">
      <dgm:prSet/>
      <dgm:spPr/>
      <dgm:t>
        <a:bodyPr/>
        <a:lstStyle/>
        <a:p>
          <a:endParaRPr lang="en-US"/>
        </a:p>
      </dgm:t>
    </dgm:pt>
    <dgm:pt modelId="{AC5AA177-3C5E-48C2-88C4-A5EAB1BCBDC4}">
      <dgm:prSet custT="1"/>
      <dgm:spPr/>
      <dgm:t>
        <a:bodyPr/>
        <a:lstStyle/>
        <a:p>
          <a:pPr>
            <a:spcAft>
              <a:spcPts val="1200"/>
            </a:spcAft>
          </a:pPr>
          <a:r>
            <a:rPr lang="en-US" sz="2000" dirty="0" smtClean="0"/>
            <a:t>Have no funding</a:t>
          </a:r>
          <a:endParaRPr lang="en-US" sz="2000" dirty="0"/>
        </a:p>
      </dgm:t>
    </dgm:pt>
    <dgm:pt modelId="{20B1F331-EF95-4BFB-8632-3B2963C3F869}" type="parTrans" cxnId="{6B70234F-F581-48C1-9AFB-655A888945CC}">
      <dgm:prSet/>
      <dgm:spPr/>
      <dgm:t>
        <a:bodyPr/>
        <a:lstStyle/>
        <a:p>
          <a:endParaRPr lang="en-US"/>
        </a:p>
      </dgm:t>
    </dgm:pt>
    <dgm:pt modelId="{551CC2D4-DB23-4F12-9766-D1BD2C90C70E}" type="sibTrans" cxnId="{6B70234F-F581-48C1-9AFB-655A888945CC}">
      <dgm:prSet/>
      <dgm:spPr/>
      <dgm:t>
        <a:bodyPr/>
        <a:lstStyle/>
        <a:p>
          <a:endParaRPr lang="en-US"/>
        </a:p>
      </dgm:t>
    </dgm:pt>
    <dgm:pt modelId="{DF1D593C-A4DC-4741-8B88-ECBB622E59C9}">
      <dgm:prSet custT="1"/>
      <dgm:spPr/>
      <dgm:t>
        <a:bodyPr/>
        <a:lstStyle/>
        <a:p>
          <a:pPr>
            <a:spcAft>
              <a:spcPts val="1200"/>
            </a:spcAft>
          </a:pPr>
          <a:r>
            <a:rPr lang="en-US" sz="2000" dirty="0" smtClean="0"/>
            <a:t>May have never written a grant</a:t>
          </a:r>
          <a:endParaRPr lang="en-US" sz="2000" dirty="0"/>
        </a:p>
      </dgm:t>
    </dgm:pt>
    <dgm:pt modelId="{AC4F4DE5-B178-49B6-A8E4-4A64F321C19C}" type="parTrans" cxnId="{05B829BD-EB84-454D-B10F-E4BF6A0C84DB}">
      <dgm:prSet/>
      <dgm:spPr/>
      <dgm:t>
        <a:bodyPr/>
        <a:lstStyle/>
        <a:p>
          <a:endParaRPr lang="en-US"/>
        </a:p>
      </dgm:t>
    </dgm:pt>
    <dgm:pt modelId="{6CBAD45B-C48A-4DF2-93D9-1064A6750B16}" type="sibTrans" cxnId="{05B829BD-EB84-454D-B10F-E4BF6A0C84DB}">
      <dgm:prSet/>
      <dgm:spPr/>
      <dgm:t>
        <a:bodyPr/>
        <a:lstStyle/>
        <a:p>
          <a:endParaRPr lang="en-US"/>
        </a:p>
      </dgm:t>
    </dgm:pt>
    <dgm:pt modelId="{4064225B-6758-47A2-85B7-60FF25FF0353}" type="pres">
      <dgm:prSet presAssocID="{2244E2FC-8DEE-460A-A430-89DE88BBB98B}" presName="Name0" presStyleCnt="0">
        <dgm:presLayoutVars>
          <dgm:dir/>
          <dgm:animLvl val="lvl"/>
          <dgm:resizeHandles val="exact"/>
        </dgm:presLayoutVars>
      </dgm:prSet>
      <dgm:spPr/>
      <dgm:t>
        <a:bodyPr/>
        <a:lstStyle/>
        <a:p>
          <a:endParaRPr lang="en-US"/>
        </a:p>
      </dgm:t>
    </dgm:pt>
    <dgm:pt modelId="{5554044B-2189-411F-8CB2-8948CD070475}" type="pres">
      <dgm:prSet presAssocID="{4F6BC5F2-9940-421E-9DB8-1B3DBE458DD7}" presName="linNode" presStyleCnt="0"/>
      <dgm:spPr/>
    </dgm:pt>
    <dgm:pt modelId="{07B640DB-412D-4EB4-96D0-FFC06C07E477}" type="pres">
      <dgm:prSet presAssocID="{4F6BC5F2-9940-421E-9DB8-1B3DBE458DD7}" presName="parTx" presStyleLbl="revTx" presStyleIdx="0" presStyleCnt="1">
        <dgm:presLayoutVars>
          <dgm:chMax val="1"/>
          <dgm:bulletEnabled val="1"/>
        </dgm:presLayoutVars>
      </dgm:prSet>
      <dgm:spPr/>
      <dgm:t>
        <a:bodyPr/>
        <a:lstStyle/>
        <a:p>
          <a:endParaRPr lang="en-US"/>
        </a:p>
      </dgm:t>
    </dgm:pt>
    <dgm:pt modelId="{416AE0F6-0229-4F74-8A49-B94A9A00E404}" type="pres">
      <dgm:prSet presAssocID="{4F6BC5F2-9940-421E-9DB8-1B3DBE458DD7}" presName="bracket" presStyleLbl="parChTrans1D1" presStyleIdx="0" presStyleCnt="1"/>
      <dgm:spPr/>
    </dgm:pt>
    <dgm:pt modelId="{4DBC7278-BF59-4FA5-96B6-31F22A27C5E2}" type="pres">
      <dgm:prSet presAssocID="{4F6BC5F2-9940-421E-9DB8-1B3DBE458DD7}" presName="spH" presStyleCnt="0"/>
      <dgm:spPr/>
    </dgm:pt>
    <dgm:pt modelId="{830B544B-EECC-4DCD-A5AB-642C32CA858C}" type="pres">
      <dgm:prSet presAssocID="{4F6BC5F2-9940-421E-9DB8-1B3DBE458DD7}" presName="desTx" presStyleLbl="node1" presStyleIdx="0" presStyleCnt="1">
        <dgm:presLayoutVars>
          <dgm:bulletEnabled val="1"/>
        </dgm:presLayoutVars>
      </dgm:prSet>
      <dgm:spPr/>
      <dgm:t>
        <a:bodyPr/>
        <a:lstStyle/>
        <a:p>
          <a:endParaRPr lang="en-US"/>
        </a:p>
      </dgm:t>
    </dgm:pt>
  </dgm:ptLst>
  <dgm:cxnLst>
    <dgm:cxn modelId="{3C4A0F55-9936-4183-B67A-B7C82A5A8167}" type="presOf" srcId="{483E43DE-A2D1-4F6C-8370-4DDB56D389CA}" destId="{830B544B-EECC-4DCD-A5AB-642C32CA858C}" srcOrd="0" destOrd="3" presId="urn:diagrams.loki3.com/BracketList+Icon"/>
    <dgm:cxn modelId="{0174026C-6994-4318-9B93-D2A8E5461050}" srcId="{4F6BC5F2-9940-421E-9DB8-1B3DBE458DD7}" destId="{0D5FC862-1B31-4734-8033-53CFDB7E3AEE}" srcOrd="5" destOrd="0" parTransId="{0E5F450A-D24D-4527-8CCF-5EBE01E8AAC4}" sibTransId="{42312632-AAF9-44F2-A725-C94C39C581D3}"/>
    <dgm:cxn modelId="{F3EB9BC5-C8A8-4626-ADC3-9084F9BD02C2}" type="presOf" srcId="{4F6BC5F2-9940-421E-9DB8-1B3DBE458DD7}" destId="{07B640DB-412D-4EB4-96D0-FFC06C07E477}" srcOrd="0" destOrd="0" presId="urn:diagrams.loki3.com/BracketList+Icon"/>
    <dgm:cxn modelId="{D6B6D173-A1E0-4A85-8A22-6C1F6493D32E}" type="presOf" srcId="{2D6A0D1F-1028-4664-ABC0-A8DCB9C96FBF}" destId="{830B544B-EECC-4DCD-A5AB-642C32CA858C}" srcOrd="0" destOrd="4" presId="urn:diagrams.loki3.com/BracketList+Icon"/>
    <dgm:cxn modelId="{515F8FAA-B67E-446C-B1C2-9CC149930B9A}" type="presOf" srcId="{2244E2FC-8DEE-460A-A430-89DE88BBB98B}" destId="{4064225B-6758-47A2-85B7-60FF25FF0353}" srcOrd="0" destOrd="0" presId="urn:diagrams.loki3.com/BracketList+Icon"/>
    <dgm:cxn modelId="{8851C2FD-C41F-49A9-B4AF-0B96D7DD0857}" type="presOf" srcId="{AC7CA649-0BF3-4DD2-8782-4E0718F1AEAA}" destId="{830B544B-EECC-4DCD-A5AB-642C32CA858C}" srcOrd="0" destOrd="7" presId="urn:diagrams.loki3.com/BracketList+Icon"/>
    <dgm:cxn modelId="{C5B9CC83-8F54-483A-B07F-05993F0E76EC}" srcId="{4F6BC5F2-9940-421E-9DB8-1B3DBE458DD7}" destId="{2D6A0D1F-1028-4664-ABC0-A8DCB9C96FBF}" srcOrd="4" destOrd="0" parTransId="{F5DA41D6-F4CB-4B2E-B11A-1A6F8C3C1048}" sibTransId="{820CA3C0-E16D-4DE7-8DE3-21F110604523}"/>
    <dgm:cxn modelId="{ADBA39F5-2F4E-4ED3-B90B-0A57230FE98F}" type="presOf" srcId="{487116BE-B6F6-4461-B85B-C4BC8A5C5AFA}" destId="{830B544B-EECC-4DCD-A5AB-642C32CA858C}" srcOrd="0" destOrd="0" presId="urn:diagrams.loki3.com/BracketList+Icon"/>
    <dgm:cxn modelId="{54369B81-9172-4C7B-B9CF-0595E8F0782E}" type="presOf" srcId="{DF1D593C-A4DC-4741-8B88-ECBB622E59C9}" destId="{830B544B-EECC-4DCD-A5AB-642C32CA858C}" srcOrd="0" destOrd="2" presId="urn:diagrams.loki3.com/BracketList+Icon"/>
    <dgm:cxn modelId="{402A5B68-B2A5-44B9-A592-44F839E2F455}" type="presOf" srcId="{57DEBDDF-E7BE-4E7B-8933-60C4E86FF25C}" destId="{830B544B-EECC-4DCD-A5AB-642C32CA858C}" srcOrd="0" destOrd="6" presId="urn:diagrams.loki3.com/BracketList+Icon"/>
    <dgm:cxn modelId="{72699B00-3A08-43C5-86C7-5A4682E7FF4B}" type="presOf" srcId="{AC5AA177-3C5E-48C2-88C4-A5EAB1BCBDC4}" destId="{830B544B-EECC-4DCD-A5AB-642C32CA858C}" srcOrd="0" destOrd="1" presId="urn:diagrams.loki3.com/BracketList+Icon"/>
    <dgm:cxn modelId="{DAD84E44-504D-47BC-B737-568E2B974B4D}" srcId="{4F6BC5F2-9940-421E-9DB8-1B3DBE458DD7}" destId="{57DEBDDF-E7BE-4E7B-8933-60C4E86FF25C}" srcOrd="6" destOrd="0" parTransId="{49B6FAB3-4B8C-4DF3-97F2-0B7481152A2A}" sibTransId="{CD0304E3-73A2-489A-95F6-627A58AEA800}"/>
    <dgm:cxn modelId="{9193C021-76DB-4FDB-A8F3-63D7E203EF89}" srcId="{2244E2FC-8DEE-460A-A430-89DE88BBB98B}" destId="{4F6BC5F2-9940-421E-9DB8-1B3DBE458DD7}" srcOrd="0" destOrd="0" parTransId="{F0EA6101-5E8D-483E-8AE0-FBD6F3F4924E}" sibTransId="{B30B1933-6188-4232-A803-ACA5586748AB}"/>
    <dgm:cxn modelId="{05B829BD-EB84-454D-B10F-E4BF6A0C84DB}" srcId="{4F6BC5F2-9940-421E-9DB8-1B3DBE458DD7}" destId="{DF1D593C-A4DC-4741-8B88-ECBB622E59C9}" srcOrd="2" destOrd="0" parTransId="{AC4F4DE5-B178-49B6-A8E4-4A64F321C19C}" sibTransId="{6CBAD45B-C48A-4DF2-93D9-1064A6750B16}"/>
    <dgm:cxn modelId="{6B70234F-F581-48C1-9AFB-655A888945CC}" srcId="{4F6BC5F2-9940-421E-9DB8-1B3DBE458DD7}" destId="{AC5AA177-3C5E-48C2-88C4-A5EAB1BCBDC4}" srcOrd="1" destOrd="0" parTransId="{20B1F331-EF95-4BFB-8632-3B2963C3F869}" sibTransId="{551CC2D4-DB23-4F12-9766-D1BD2C90C70E}"/>
    <dgm:cxn modelId="{E7E5C924-B010-4377-8391-C01038EE0156}" srcId="{4F6BC5F2-9940-421E-9DB8-1B3DBE458DD7}" destId="{487116BE-B6F6-4461-B85B-C4BC8A5C5AFA}" srcOrd="0" destOrd="0" parTransId="{A3F250A6-38F6-424F-97A1-33ACDD666F74}" sibTransId="{16B8CFEB-EDAE-4BD9-97C6-13F35CE78B15}"/>
    <dgm:cxn modelId="{8EDB2977-4675-417A-8107-F2BADC781080}" type="presOf" srcId="{0D5FC862-1B31-4734-8033-53CFDB7E3AEE}" destId="{830B544B-EECC-4DCD-A5AB-642C32CA858C}" srcOrd="0" destOrd="5" presId="urn:diagrams.loki3.com/BracketList+Icon"/>
    <dgm:cxn modelId="{F93DB277-D33A-4700-AF3C-BB4EB7752754}" srcId="{4F6BC5F2-9940-421E-9DB8-1B3DBE458DD7}" destId="{AC7CA649-0BF3-4DD2-8782-4E0718F1AEAA}" srcOrd="7" destOrd="0" parTransId="{5361C119-ACAC-4A50-8D9E-CC4B3E3B8735}" sibTransId="{47B4B98E-917A-4E4B-A075-013A4809E161}"/>
    <dgm:cxn modelId="{E9EA6D41-127F-46AC-944A-B451AF0E3D66}" srcId="{4F6BC5F2-9940-421E-9DB8-1B3DBE458DD7}" destId="{483E43DE-A2D1-4F6C-8370-4DDB56D389CA}" srcOrd="3" destOrd="0" parTransId="{D10A11EB-20DC-4445-8033-64C07DD54A5B}" sibTransId="{E4981BFD-06AC-483D-B3FC-95EADBF52AA5}"/>
    <dgm:cxn modelId="{86D80F4F-C9C2-46DD-9CFD-E8CB2A6CDFA8}" type="presParOf" srcId="{4064225B-6758-47A2-85B7-60FF25FF0353}" destId="{5554044B-2189-411F-8CB2-8948CD070475}" srcOrd="0" destOrd="0" presId="urn:diagrams.loki3.com/BracketList+Icon"/>
    <dgm:cxn modelId="{EF27DF55-0EFB-4237-857B-E973CEF02597}" type="presParOf" srcId="{5554044B-2189-411F-8CB2-8948CD070475}" destId="{07B640DB-412D-4EB4-96D0-FFC06C07E477}" srcOrd="0" destOrd="0" presId="urn:diagrams.loki3.com/BracketList+Icon"/>
    <dgm:cxn modelId="{2D82CEC8-5BD9-46F4-BF8F-5ABEE7B0E1C9}" type="presParOf" srcId="{5554044B-2189-411F-8CB2-8948CD070475}" destId="{416AE0F6-0229-4F74-8A49-B94A9A00E404}" srcOrd="1" destOrd="0" presId="urn:diagrams.loki3.com/BracketList+Icon"/>
    <dgm:cxn modelId="{80B45308-E65A-4652-B72C-01946E0DEDB8}" type="presParOf" srcId="{5554044B-2189-411F-8CB2-8948CD070475}" destId="{4DBC7278-BF59-4FA5-96B6-31F22A27C5E2}" srcOrd="2" destOrd="0" presId="urn:diagrams.loki3.com/BracketList+Icon"/>
    <dgm:cxn modelId="{4C7FB137-9D48-4369-8E2C-1D3E4F7EA6C8}" type="presParOf" srcId="{5554044B-2189-411F-8CB2-8948CD070475}" destId="{830B544B-EECC-4DCD-A5AB-642C32CA858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44E2FC-8DEE-460A-A430-89DE88BBB98B}" type="doc">
      <dgm:prSet loTypeId="urn:diagrams.loki3.com/BracketList+Icon" loCatId="list" qsTypeId="urn:microsoft.com/office/officeart/2005/8/quickstyle/simple1" qsCatId="simple" csTypeId="urn:microsoft.com/office/officeart/2005/8/colors/accent1_4" csCatId="accent1" phldr="1"/>
      <dgm:spPr/>
      <dgm:t>
        <a:bodyPr/>
        <a:lstStyle/>
        <a:p>
          <a:endParaRPr lang="en-US"/>
        </a:p>
      </dgm:t>
    </dgm:pt>
    <dgm:pt modelId="{4F6BC5F2-9940-421E-9DB8-1B3DBE458DD7}">
      <dgm:prSet phldrT="[Text]" custT="1"/>
      <dgm:spPr/>
      <dgm:t>
        <a:bodyPr/>
        <a:lstStyle/>
        <a:p>
          <a:pPr algn="ctr"/>
          <a:r>
            <a:rPr lang="en-US" sz="2200" b="1" dirty="0" smtClean="0"/>
            <a:t>Associate Professors</a:t>
          </a:r>
          <a:endParaRPr lang="en-US" sz="2200" b="1" dirty="0"/>
        </a:p>
      </dgm:t>
    </dgm:pt>
    <dgm:pt modelId="{F0EA6101-5E8D-483E-8AE0-FBD6F3F4924E}" type="parTrans" cxnId="{9193C021-76DB-4FDB-A8F3-63D7E203EF89}">
      <dgm:prSet/>
      <dgm:spPr/>
      <dgm:t>
        <a:bodyPr/>
        <a:lstStyle/>
        <a:p>
          <a:endParaRPr lang="en-US"/>
        </a:p>
      </dgm:t>
    </dgm:pt>
    <dgm:pt modelId="{B30B1933-6188-4232-A803-ACA5586748AB}" type="sibTrans" cxnId="{9193C021-76DB-4FDB-A8F3-63D7E203EF89}">
      <dgm:prSet/>
      <dgm:spPr/>
      <dgm:t>
        <a:bodyPr/>
        <a:lstStyle/>
        <a:p>
          <a:endParaRPr lang="en-US"/>
        </a:p>
      </dgm:t>
    </dgm:pt>
    <dgm:pt modelId="{487116BE-B6F6-4461-B85B-C4BC8A5C5AFA}">
      <dgm:prSet custT="1"/>
      <dgm:spPr/>
      <dgm:t>
        <a:bodyPr/>
        <a:lstStyle/>
        <a:p>
          <a:pPr>
            <a:spcAft>
              <a:spcPts val="1200"/>
            </a:spcAft>
          </a:pPr>
          <a:r>
            <a:rPr lang="en-US" sz="2000" dirty="0" smtClean="0"/>
            <a:t>Tenured (generally)</a:t>
          </a:r>
        </a:p>
      </dgm:t>
    </dgm:pt>
    <dgm:pt modelId="{A3F250A6-38F6-424F-97A1-33ACDD666F74}" type="parTrans" cxnId="{E7E5C924-B010-4377-8391-C01038EE0156}">
      <dgm:prSet/>
      <dgm:spPr/>
      <dgm:t>
        <a:bodyPr/>
        <a:lstStyle/>
        <a:p>
          <a:endParaRPr lang="en-US"/>
        </a:p>
      </dgm:t>
    </dgm:pt>
    <dgm:pt modelId="{16B8CFEB-EDAE-4BD9-97C6-13F35CE78B15}" type="sibTrans" cxnId="{E7E5C924-B010-4377-8391-C01038EE0156}">
      <dgm:prSet/>
      <dgm:spPr/>
      <dgm:t>
        <a:bodyPr/>
        <a:lstStyle/>
        <a:p>
          <a:endParaRPr lang="en-US"/>
        </a:p>
      </dgm:t>
    </dgm:pt>
    <dgm:pt modelId="{CC96E9A4-EC76-4C2C-994D-396691C8B4EC}">
      <dgm:prSet/>
      <dgm:spPr/>
      <dgm:t>
        <a:bodyPr/>
        <a:lstStyle/>
        <a:p>
          <a:pPr>
            <a:spcAft>
              <a:spcPts val="1200"/>
            </a:spcAft>
          </a:pPr>
          <a:r>
            <a:rPr lang="en-US" dirty="0" smtClean="0"/>
            <a:t>Determine fate of Assistant Professors</a:t>
          </a:r>
        </a:p>
      </dgm:t>
    </dgm:pt>
    <dgm:pt modelId="{36E57558-FA13-4A59-B7A0-55DCDCDA79C5}" type="parTrans" cxnId="{D7C1F46D-7280-4A9D-A77E-E65AA1BDC0C9}">
      <dgm:prSet/>
      <dgm:spPr/>
      <dgm:t>
        <a:bodyPr/>
        <a:lstStyle/>
        <a:p>
          <a:endParaRPr lang="en-US"/>
        </a:p>
      </dgm:t>
    </dgm:pt>
    <dgm:pt modelId="{AC8BEFE1-7B0F-44CC-9463-9489AF66B6FF}" type="sibTrans" cxnId="{D7C1F46D-7280-4A9D-A77E-E65AA1BDC0C9}">
      <dgm:prSet/>
      <dgm:spPr/>
      <dgm:t>
        <a:bodyPr/>
        <a:lstStyle/>
        <a:p>
          <a:endParaRPr lang="en-US"/>
        </a:p>
      </dgm:t>
    </dgm:pt>
    <dgm:pt modelId="{0F4C6CD5-3D46-436F-A090-F5C7D39D67F6}">
      <dgm:prSet/>
      <dgm:spPr/>
      <dgm:t>
        <a:bodyPr/>
        <a:lstStyle/>
        <a:p>
          <a:pPr>
            <a:spcAft>
              <a:spcPts val="1200"/>
            </a:spcAft>
          </a:pPr>
          <a:r>
            <a:rPr lang="en-US" dirty="0" smtClean="0"/>
            <a:t>Have publications and some funding</a:t>
          </a:r>
        </a:p>
      </dgm:t>
    </dgm:pt>
    <dgm:pt modelId="{CBB9A1F6-6392-4B4E-B0B4-DCE260A0D230}" type="parTrans" cxnId="{A7BBC72B-93BD-4606-8F7E-EFBA254D433C}">
      <dgm:prSet/>
      <dgm:spPr/>
      <dgm:t>
        <a:bodyPr/>
        <a:lstStyle/>
        <a:p>
          <a:endParaRPr lang="en-US"/>
        </a:p>
      </dgm:t>
    </dgm:pt>
    <dgm:pt modelId="{E4655F56-FCE7-46A8-B7A2-62FD3A126968}" type="sibTrans" cxnId="{A7BBC72B-93BD-4606-8F7E-EFBA254D433C}">
      <dgm:prSet/>
      <dgm:spPr/>
      <dgm:t>
        <a:bodyPr/>
        <a:lstStyle/>
        <a:p>
          <a:endParaRPr lang="en-US"/>
        </a:p>
      </dgm:t>
    </dgm:pt>
    <dgm:pt modelId="{E0F685C3-C3C4-4722-A991-49FFD346F25C}">
      <dgm:prSet/>
      <dgm:spPr/>
      <dgm:t>
        <a:bodyPr/>
        <a:lstStyle/>
        <a:p>
          <a:pPr>
            <a:spcAft>
              <a:spcPts val="1200"/>
            </a:spcAft>
          </a:pPr>
          <a:r>
            <a:rPr lang="en-US" dirty="0" smtClean="0"/>
            <a:t>Successful, if still here</a:t>
          </a:r>
        </a:p>
      </dgm:t>
    </dgm:pt>
    <dgm:pt modelId="{13B06FDD-2E99-4396-BDF8-3F0190558714}" type="parTrans" cxnId="{CAFA1A64-9AD8-48D1-8584-7C4C2008E100}">
      <dgm:prSet/>
      <dgm:spPr/>
      <dgm:t>
        <a:bodyPr/>
        <a:lstStyle/>
        <a:p>
          <a:endParaRPr lang="en-US"/>
        </a:p>
      </dgm:t>
    </dgm:pt>
    <dgm:pt modelId="{1F3BD349-7841-4762-9337-0B7A51D1221D}" type="sibTrans" cxnId="{CAFA1A64-9AD8-48D1-8584-7C4C2008E100}">
      <dgm:prSet/>
      <dgm:spPr/>
      <dgm:t>
        <a:bodyPr/>
        <a:lstStyle/>
        <a:p>
          <a:endParaRPr lang="en-US"/>
        </a:p>
      </dgm:t>
    </dgm:pt>
    <dgm:pt modelId="{DF39E1B6-A80E-4096-BFE3-94021A8DCC87}">
      <dgm:prSet/>
      <dgm:spPr/>
      <dgm:t>
        <a:bodyPr/>
        <a:lstStyle/>
        <a:p>
          <a:pPr>
            <a:spcAft>
              <a:spcPts val="1200"/>
            </a:spcAft>
          </a:pPr>
          <a:r>
            <a:rPr lang="en-US" dirty="0" smtClean="0"/>
            <a:t>Fit into department</a:t>
          </a:r>
        </a:p>
      </dgm:t>
    </dgm:pt>
    <dgm:pt modelId="{20B1238F-2E4B-485D-AAA8-13865B3722A4}" type="parTrans" cxnId="{A45DFE09-72D1-40DE-8E9C-B12800452514}">
      <dgm:prSet/>
      <dgm:spPr/>
      <dgm:t>
        <a:bodyPr/>
        <a:lstStyle/>
        <a:p>
          <a:endParaRPr lang="en-US"/>
        </a:p>
      </dgm:t>
    </dgm:pt>
    <dgm:pt modelId="{521D20A4-DA83-4CEA-BFCA-F25ACDC03788}" type="sibTrans" cxnId="{A45DFE09-72D1-40DE-8E9C-B12800452514}">
      <dgm:prSet/>
      <dgm:spPr/>
      <dgm:t>
        <a:bodyPr/>
        <a:lstStyle/>
        <a:p>
          <a:endParaRPr lang="en-US"/>
        </a:p>
      </dgm:t>
    </dgm:pt>
    <dgm:pt modelId="{EB598D0E-8D8C-4DA2-8C82-1A546DD5DD2A}">
      <dgm:prSet/>
      <dgm:spPr/>
      <dgm:t>
        <a:bodyPr/>
        <a:lstStyle/>
        <a:p>
          <a:pPr>
            <a:spcAft>
              <a:spcPts val="1200"/>
            </a:spcAft>
          </a:pPr>
          <a:r>
            <a:rPr lang="en-US" dirty="0" smtClean="0"/>
            <a:t>Growing lab</a:t>
          </a:r>
        </a:p>
      </dgm:t>
    </dgm:pt>
    <dgm:pt modelId="{ECE621A7-04D8-4611-95B4-F90C862DB761}" type="parTrans" cxnId="{1A8E898B-9F95-4D28-909A-49990A644C89}">
      <dgm:prSet/>
      <dgm:spPr/>
      <dgm:t>
        <a:bodyPr/>
        <a:lstStyle/>
        <a:p>
          <a:endParaRPr lang="en-US"/>
        </a:p>
      </dgm:t>
    </dgm:pt>
    <dgm:pt modelId="{BDC0979D-A128-46AA-879C-3D8534C69D28}" type="sibTrans" cxnId="{1A8E898B-9F95-4D28-909A-49990A644C89}">
      <dgm:prSet/>
      <dgm:spPr/>
      <dgm:t>
        <a:bodyPr/>
        <a:lstStyle/>
        <a:p>
          <a:endParaRPr lang="en-US"/>
        </a:p>
      </dgm:t>
    </dgm:pt>
    <dgm:pt modelId="{F59F2F89-70FD-4001-9593-FFDB697CAE58}">
      <dgm:prSet/>
      <dgm:spPr/>
      <dgm:t>
        <a:bodyPr/>
        <a:lstStyle/>
        <a:p>
          <a:pPr>
            <a:spcAft>
              <a:spcPts val="1200"/>
            </a:spcAft>
          </a:pPr>
          <a:r>
            <a:rPr lang="en-US" dirty="0" smtClean="0"/>
            <a:t>Increased funding pressure</a:t>
          </a:r>
        </a:p>
      </dgm:t>
    </dgm:pt>
    <dgm:pt modelId="{291FFC58-FBD8-4693-BF09-E6266F1A0A3C}" type="parTrans" cxnId="{74C6D051-469F-464E-8429-8C4FCB70D828}">
      <dgm:prSet/>
      <dgm:spPr/>
      <dgm:t>
        <a:bodyPr/>
        <a:lstStyle/>
        <a:p>
          <a:endParaRPr lang="en-US"/>
        </a:p>
      </dgm:t>
    </dgm:pt>
    <dgm:pt modelId="{B8EC8D92-2DD1-4FBD-B78A-3EB3D19352A5}" type="sibTrans" cxnId="{74C6D051-469F-464E-8429-8C4FCB70D828}">
      <dgm:prSet/>
      <dgm:spPr/>
      <dgm:t>
        <a:bodyPr/>
        <a:lstStyle/>
        <a:p>
          <a:endParaRPr lang="en-US"/>
        </a:p>
      </dgm:t>
    </dgm:pt>
    <dgm:pt modelId="{918B86B5-FC49-4319-B91E-5DAAAF186BCD}">
      <dgm:prSet/>
      <dgm:spPr/>
      <dgm:t>
        <a:bodyPr/>
        <a:lstStyle/>
        <a:p>
          <a:pPr>
            <a:spcAft>
              <a:spcPts val="1200"/>
            </a:spcAft>
          </a:pPr>
          <a:r>
            <a:rPr lang="en-US" dirty="0" smtClean="0"/>
            <a:t>Increased publication pressure</a:t>
          </a:r>
        </a:p>
      </dgm:t>
    </dgm:pt>
    <dgm:pt modelId="{0B93F1B3-A7F3-452A-BECC-0C39365C587A}" type="parTrans" cxnId="{46C99043-EE50-40CA-BF79-C04004110EE6}">
      <dgm:prSet/>
      <dgm:spPr/>
      <dgm:t>
        <a:bodyPr/>
        <a:lstStyle/>
        <a:p>
          <a:endParaRPr lang="en-US"/>
        </a:p>
      </dgm:t>
    </dgm:pt>
    <dgm:pt modelId="{87ACE54B-C1B8-4727-AD1D-AF3FD1C12DDD}" type="sibTrans" cxnId="{46C99043-EE50-40CA-BF79-C04004110EE6}">
      <dgm:prSet/>
      <dgm:spPr/>
      <dgm:t>
        <a:bodyPr/>
        <a:lstStyle/>
        <a:p>
          <a:endParaRPr lang="en-US"/>
        </a:p>
      </dgm:t>
    </dgm:pt>
    <dgm:pt modelId="{4064225B-6758-47A2-85B7-60FF25FF0353}" type="pres">
      <dgm:prSet presAssocID="{2244E2FC-8DEE-460A-A430-89DE88BBB98B}" presName="Name0" presStyleCnt="0">
        <dgm:presLayoutVars>
          <dgm:dir/>
          <dgm:animLvl val="lvl"/>
          <dgm:resizeHandles val="exact"/>
        </dgm:presLayoutVars>
      </dgm:prSet>
      <dgm:spPr/>
      <dgm:t>
        <a:bodyPr/>
        <a:lstStyle/>
        <a:p>
          <a:endParaRPr lang="en-US"/>
        </a:p>
      </dgm:t>
    </dgm:pt>
    <dgm:pt modelId="{5554044B-2189-411F-8CB2-8948CD070475}" type="pres">
      <dgm:prSet presAssocID="{4F6BC5F2-9940-421E-9DB8-1B3DBE458DD7}" presName="linNode" presStyleCnt="0"/>
      <dgm:spPr/>
    </dgm:pt>
    <dgm:pt modelId="{07B640DB-412D-4EB4-96D0-FFC06C07E477}" type="pres">
      <dgm:prSet presAssocID="{4F6BC5F2-9940-421E-9DB8-1B3DBE458DD7}" presName="parTx" presStyleLbl="revTx" presStyleIdx="0" presStyleCnt="1">
        <dgm:presLayoutVars>
          <dgm:chMax val="1"/>
          <dgm:bulletEnabled val="1"/>
        </dgm:presLayoutVars>
      </dgm:prSet>
      <dgm:spPr/>
      <dgm:t>
        <a:bodyPr/>
        <a:lstStyle/>
        <a:p>
          <a:endParaRPr lang="en-US"/>
        </a:p>
      </dgm:t>
    </dgm:pt>
    <dgm:pt modelId="{416AE0F6-0229-4F74-8A49-B94A9A00E404}" type="pres">
      <dgm:prSet presAssocID="{4F6BC5F2-9940-421E-9DB8-1B3DBE458DD7}" presName="bracket" presStyleLbl="parChTrans1D1" presStyleIdx="0" presStyleCnt="1"/>
      <dgm:spPr/>
    </dgm:pt>
    <dgm:pt modelId="{4DBC7278-BF59-4FA5-96B6-31F22A27C5E2}" type="pres">
      <dgm:prSet presAssocID="{4F6BC5F2-9940-421E-9DB8-1B3DBE458DD7}" presName="spH" presStyleCnt="0"/>
      <dgm:spPr/>
    </dgm:pt>
    <dgm:pt modelId="{830B544B-EECC-4DCD-A5AB-642C32CA858C}" type="pres">
      <dgm:prSet presAssocID="{4F6BC5F2-9940-421E-9DB8-1B3DBE458DD7}" presName="desTx" presStyleLbl="node1" presStyleIdx="0" presStyleCnt="1" custScaleY="100659">
        <dgm:presLayoutVars>
          <dgm:bulletEnabled val="1"/>
        </dgm:presLayoutVars>
      </dgm:prSet>
      <dgm:spPr/>
      <dgm:t>
        <a:bodyPr/>
        <a:lstStyle/>
        <a:p>
          <a:endParaRPr lang="en-US"/>
        </a:p>
      </dgm:t>
    </dgm:pt>
  </dgm:ptLst>
  <dgm:cxnLst>
    <dgm:cxn modelId="{74C6D051-469F-464E-8429-8C4FCB70D828}" srcId="{4F6BC5F2-9940-421E-9DB8-1B3DBE458DD7}" destId="{F59F2F89-70FD-4001-9593-FFDB697CAE58}" srcOrd="3" destOrd="0" parTransId="{291FFC58-FBD8-4693-BF09-E6266F1A0A3C}" sibTransId="{B8EC8D92-2DD1-4FBD-B78A-3EB3D19352A5}"/>
    <dgm:cxn modelId="{F8102135-FCF4-481B-A52B-F702337726A2}" type="presOf" srcId="{CC96E9A4-EC76-4C2C-994D-396691C8B4EC}" destId="{830B544B-EECC-4DCD-A5AB-642C32CA858C}" srcOrd="0" destOrd="1" presId="urn:diagrams.loki3.com/BracketList+Icon"/>
    <dgm:cxn modelId="{A7BBC72B-93BD-4606-8F7E-EFBA254D433C}" srcId="{4F6BC5F2-9940-421E-9DB8-1B3DBE458DD7}" destId="{0F4C6CD5-3D46-436F-A090-F5C7D39D67F6}" srcOrd="2" destOrd="0" parTransId="{CBB9A1F6-6392-4B4E-B0B4-DCE260A0D230}" sibTransId="{E4655F56-FCE7-46A8-B7A2-62FD3A126968}"/>
    <dgm:cxn modelId="{D7C1F46D-7280-4A9D-A77E-E65AA1BDC0C9}" srcId="{4F6BC5F2-9940-421E-9DB8-1B3DBE458DD7}" destId="{CC96E9A4-EC76-4C2C-994D-396691C8B4EC}" srcOrd="1" destOrd="0" parTransId="{36E57558-FA13-4A59-B7A0-55DCDCDA79C5}" sibTransId="{AC8BEFE1-7B0F-44CC-9463-9489AF66B6FF}"/>
    <dgm:cxn modelId="{87E7EF51-6003-45A0-9068-295CC44AA0EB}" type="presOf" srcId="{0F4C6CD5-3D46-436F-A090-F5C7D39D67F6}" destId="{830B544B-EECC-4DCD-A5AB-642C32CA858C}" srcOrd="0" destOrd="2" presId="urn:diagrams.loki3.com/BracketList+Icon"/>
    <dgm:cxn modelId="{8E31FC1F-5795-4217-A184-D23F84696F8E}" type="presOf" srcId="{918B86B5-FC49-4319-B91E-5DAAAF186BCD}" destId="{830B544B-EECC-4DCD-A5AB-642C32CA858C}" srcOrd="0" destOrd="4" presId="urn:diagrams.loki3.com/BracketList+Icon"/>
    <dgm:cxn modelId="{3C6F7B1F-3BB5-4905-9212-DA9471839381}" type="presOf" srcId="{EB598D0E-8D8C-4DA2-8C82-1A546DD5DD2A}" destId="{830B544B-EECC-4DCD-A5AB-642C32CA858C}" srcOrd="0" destOrd="7" presId="urn:diagrams.loki3.com/BracketList+Icon"/>
    <dgm:cxn modelId="{1A8E898B-9F95-4D28-909A-49990A644C89}" srcId="{4F6BC5F2-9940-421E-9DB8-1B3DBE458DD7}" destId="{EB598D0E-8D8C-4DA2-8C82-1A546DD5DD2A}" srcOrd="7" destOrd="0" parTransId="{ECE621A7-04D8-4611-95B4-F90C862DB761}" sibTransId="{BDC0979D-A128-46AA-879C-3D8534C69D28}"/>
    <dgm:cxn modelId="{44F4A19F-2AA4-4AA9-A22F-322A31045CBB}" type="presOf" srcId="{2244E2FC-8DEE-460A-A430-89DE88BBB98B}" destId="{4064225B-6758-47A2-85B7-60FF25FF0353}" srcOrd="0" destOrd="0" presId="urn:diagrams.loki3.com/BracketList+Icon"/>
    <dgm:cxn modelId="{68CB82AA-D75C-45FF-8B07-4A7F7C2DE6E1}" type="presOf" srcId="{E0F685C3-C3C4-4722-A991-49FFD346F25C}" destId="{830B544B-EECC-4DCD-A5AB-642C32CA858C}" srcOrd="0" destOrd="5" presId="urn:diagrams.loki3.com/BracketList+Icon"/>
    <dgm:cxn modelId="{46C99043-EE50-40CA-BF79-C04004110EE6}" srcId="{4F6BC5F2-9940-421E-9DB8-1B3DBE458DD7}" destId="{918B86B5-FC49-4319-B91E-5DAAAF186BCD}" srcOrd="4" destOrd="0" parTransId="{0B93F1B3-A7F3-452A-BECC-0C39365C587A}" sibTransId="{87ACE54B-C1B8-4727-AD1D-AF3FD1C12DDD}"/>
    <dgm:cxn modelId="{A45DFE09-72D1-40DE-8E9C-B12800452514}" srcId="{4F6BC5F2-9940-421E-9DB8-1B3DBE458DD7}" destId="{DF39E1B6-A80E-4096-BFE3-94021A8DCC87}" srcOrd="6" destOrd="0" parTransId="{20B1238F-2E4B-485D-AAA8-13865B3722A4}" sibTransId="{521D20A4-DA83-4CEA-BFCA-F25ACDC03788}"/>
    <dgm:cxn modelId="{9193C021-76DB-4FDB-A8F3-63D7E203EF89}" srcId="{2244E2FC-8DEE-460A-A430-89DE88BBB98B}" destId="{4F6BC5F2-9940-421E-9DB8-1B3DBE458DD7}" srcOrd="0" destOrd="0" parTransId="{F0EA6101-5E8D-483E-8AE0-FBD6F3F4924E}" sibTransId="{B30B1933-6188-4232-A803-ACA5586748AB}"/>
    <dgm:cxn modelId="{E91C5E4F-A1CE-4E40-B646-0862596B755B}" type="presOf" srcId="{4F6BC5F2-9940-421E-9DB8-1B3DBE458DD7}" destId="{07B640DB-412D-4EB4-96D0-FFC06C07E477}" srcOrd="0" destOrd="0" presId="urn:diagrams.loki3.com/BracketList+Icon"/>
    <dgm:cxn modelId="{CAFA1A64-9AD8-48D1-8584-7C4C2008E100}" srcId="{4F6BC5F2-9940-421E-9DB8-1B3DBE458DD7}" destId="{E0F685C3-C3C4-4722-A991-49FFD346F25C}" srcOrd="5" destOrd="0" parTransId="{13B06FDD-2E99-4396-BDF8-3F0190558714}" sibTransId="{1F3BD349-7841-4762-9337-0B7A51D1221D}"/>
    <dgm:cxn modelId="{AB4EE454-CC56-42DC-8175-BB71D98B01A0}" type="presOf" srcId="{F59F2F89-70FD-4001-9593-FFDB697CAE58}" destId="{830B544B-EECC-4DCD-A5AB-642C32CA858C}" srcOrd="0" destOrd="3" presId="urn:diagrams.loki3.com/BracketList+Icon"/>
    <dgm:cxn modelId="{E7E5C924-B010-4377-8391-C01038EE0156}" srcId="{4F6BC5F2-9940-421E-9DB8-1B3DBE458DD7}" destId="{487116BE-B6F6-4461-B85B-C4BC8A5C5AFA}" srcOrd="0" destOrd="0" parTransId="{A3F250A6-38F6-424F-97A1-33ACDD666F74}" sibTransId="{16B8CFEB-EDAE-4BD9-97C6-13F35CE78B15}"/>
    <dgm:cxn modelId="{694410FD-3C96-4A66-AFDC-A02818EADB5C}" type="presOf" srcId="{487116BE-B6F6-4461-B85B-C4BC8A5C5AFA}" destId="{830B544B-EECC-4DCD-A5AB-642C32CA858C}" srcOrd="0" destOrd="0" presId="urn:diagrams.loki3.com/BracketList+Icon"/>
    <dgm:cxn modelId="{FBAA7001-9F66-4FE2-9925-8768AB2C6C2B}" type="presOf" srcId="{DF39E1B6-A80E-4096-BFE3-94021A8DCC87}" destId="{830B544B-EECC-4DCD-A5AB-642C32CA858C}" srcOrd="0" destOrd="6" presId="urn:diagrams.loki3.com/BracketList+Icon"/>
    <dgm:cxn modelId="{97A1D588-4437-4D76-8D9E-7639E89D2014}" type="presParOf" srcId="{4064225B-6758-47A2-85B7-60FF25FF0353}" destId="{5554044B-2189-411F-8CB2-8948CD070475}" srcOrd="0" destOrd="0" presId="urn:diagrams.loki3.com/BracketList+Icon"/>
    <dgm:cxn modelId="{1FBBA0B5-24C1-4AC5-B250-3E29FD8FAC82}" type="presParOf" srcId="{5554044B-2189-411F-8CB2-8948CD070475}" destId="{07B640DB-412D-4EB4-96D0-FFC06C07E477}" srcOrd="0" destOrd="0" presId="urn:diagrams.loki3.com/BracketList+Icon"/>
    <dgm:cxn modelId="{C202DE91-D04A-452A-9CFE-4488AADF3FBE}" type="presParOf" srcId="{5554044B-2189-411F-8CB2-8948CD070475}" destId="{416AE0F6-0229-4F74-8A49-B94A9A00E404}" srcOrd="1" destOrd="0" presId="urn:diagrams.loki3.com/BracketList+Icon"/>
    <dgm:cxn modelId="{578077BA-EADC-442B-B4FB-349493C328F3}" type="presParOf" srcId="{5554044B-2189-411F-8CB2-8948CD070475}" destId="{4DBC7278-BF59-4FA5-96B6-31F22A27C5E2}" srcOrd="2" destOrd="0" presId="urn:diagrams.loki3.com/BracketList+Icon"/>
    <dgm:cxn modelId="{A3D9F4B9-7D63-4963-BAE7-ED1B452C4510}" type="presParOf" srcId="{5554044B-2189-411F-8CB2-8948CD070475}" destId="{830B544B-EECC-4DCD-A5AB-642C32CA858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44E2FC-8DEE-460A-A430-89DE88BBB98B}" type="doc">
      <dgm:prSet loTypeId="urn:diagrams.loki3.com/BracketList+Icon" loCatId="list" qsTypeId="urn:microsoft.com/office/officeart/2005/8/quickstyle/simple1" qsCatId="simple" csTypeId="urn:microsoft.com/office/officeart/2005/8/colors/accent1_4" csCatId="accent1" phldr="1"/>
      <dgm:spPr/>
      <dgm:t>
        <a:bodyPr/>
        <a:lstStyle/>
        <a:p>
          <a:endParaRPr lang="en-US"/>
        </a:p>
      </dgm:t>
    </dgm:pt>
    <dgm:pt modelId="{4F6BC5F2-9940-421E-9DB8-1B3DBE458DD7}">
      <dgm:prSet phldrT="[Text]" custT="1"/>
      <dgm:spPr/>
      <dgm:t>
        <a:bodyPr/>
        <a:lstStyle/>
        <a:p>
          <a:pPr algn="ctr"/>
          <a:r>
            <a:rPr lang="en-US" sz="2200" b="1" dirty="0" smtClean="0"/>
            <a:t>Professors</a:t>
          </a:r>
        </a:p>
        <a:p>
          <a:pPr algn="ctr"/>
          <a:r>
            <a:rPr lang="en-US" sz="2200" b="1" dirty="0" smtClean="0"/>
            <a:t>&amp;</a:t>
          </a:r>
        </a:p>
        <a:p>
          <a:pPr algn="ctr"/>
          <a:r>
            <a:rPr lang="en-US" sz="2200" b="1" dirty="0" smtClean="0"/>
            <a:t>Endowed Professors</a:t>
          </a:r>
          <a:endParaRPr lang="en-US" sz="2200" b="1" dirty="0"/>
        </a:p>
      </dgm:t>
    </dgm:pt>
    <dgm:pt modelId="{F0EA6101-5E8D-483E-8AE0-FBD6F3F4924E}" type="parTrans" cxnId="{9193C021-76DB-4FDB-A8F3-63D7E203EF89}">
      <dgm:prSet/>
      <dgm:spPr/>
      <dgm:t>
        <a:bodyPr/>
        <a:lstStyle/>
        <a:p>
          <a:endParaRPr lang="en-US"/>
        </a:p>
      </dgm:t>
    </dgm:pt>
    <dgm:pt modelId="{B30B1933-6188-4232-A803-ACA5586748AB}" type="sibTrans" cxnId="{9193C021-76DB-4FDB-A8F3-63D7E203EF89}">
      <dgm:prSet/>
      <dgm:spPr/>
      <dgm:t>
        <a:bodyPr/>
        <a:lstStyle/>
        <a:p>
          <a:endParaRPr lang="en-US"/>
        </a:p>
      </dgm:t>
    </dgm:pt>
    <dgm:pt modelId="{487116BE-B6F6-4461-B85B-C4BC8A5C5AFA}">
      <dgm:prSet custT="1"/>
      <dgm:spPr/>
      <dgm:t>
        <a:bodyPr/>
        <a:lstStyle/>
        <a:p>
          <a:pPr>
            <a:spcAft>
              <a:spcPts val="1200"/>
            </a:spcAft>
          </a:pPr>
          <a:r>
            <a:rPr lang="en-US" sz="2000" dirty="0" smtClean="0"/>
            <a:t>Old established</a:t>
          </a:r>
        </a:p>
      </dgm:t>
    </dgm:pt>
    <dgm:pt modelId="{A3F250A6-38F6-424F-97A1-33ACDD666F74}" type="parTrans" cxnId="{E7E5C924-B010-4377-8391-C01038EE0156}">
      <dgm:prSet/>
      <dgm:spPr/>
      <dgm:t>
        <a:bodyPr/>
        <a:lstStyle/>
        <a:p>
          <a:endParaRPr lang="en-US"/>
        </a:p>
      </dgm:t>
    </dgm:pt>
    <dgm:pt modelId="{16B8CFEB-EDAE-4BD9-97C6-13F35CE78B15}" type="sibTrans" cxnId="{E7E5C924-B010-4377-8391-C01038EE0156}">
      <dgm:prSet/>
      <dgm:spPr/>
      <dgm:t>
        <a:bodyPr/>
        <a:lstStyle/>
        <a:p>
          <a:endParaRPr lang="en-US"/>
        </a:p>
      </dgm:t>
    </dgm:pt>
    <dgm:pt modelId="{2B22B68B-2402-4264-8318-7E08E8732FAA}">
      <dgm:prSet custT="1"/>
      <dgm:spPr/>
      <dgm:t>
        <a:bodyPr/>
        <a:lstStyle/>
        <a:p>
          <a:pPr>
            <a:spcAft>
              <a:spcPts val="1200"/>
            </a:spcAft>
          </a:pPr>
          <a:r>
            <a:rPr lang="en-US" sz="2000" dirty="0" smtClean="0"/>
            <a:t>Changing rules, changing science</a:t>
          </a:r>
        </a:p>
      </dgm:t>
    </dgm:pt>
    <dgm:pt modelId="{813FEB9E-DF06-4C63-BA05-ACAFEF936C59}" type="parTrans" cxnId="{DC103FE9-4C9F-44B0-A60A-1B5728A2DA1D}">
      <dgm:prSet/>
      <dgm:spPr/>
      <dgm:t>
        <a:bodyPr/>
        <a:lstStyle/>
        <a:p>
          <a:endParaRPr lang="en-US"/>
        </a:p>
      </dgm:t>
    </dgm:pt>
    <dgm:pt modelId="{64ADF1D9-EE31-4280-A203-029769FDECEA}" type="sibTrans" cxnId="{DC103FE9-4C9F-44B0-A60A-1B5728A2DA1D}">
      <dgm:prSet/>
      <dgm:spPr/>
      <dgm:t>
        <a:bodyPr/>
        <a:lstStyle/>
        <a:p>
          <a:endParaRPr lang="en-US"/>
        </a:p>
      </dgm:t>
    </dgm:pt>
    <dgm:pt modelId="{ADE877CA-C1BA-494F-8C15-7B828B73091D}">
      <dgm:prSet custT="1"/>
      <dgm:spPr/>
      <dgm:t>
        <a:bodyPr/>
        <a:lstStyle/>
        <a:p>
          <a:pPr>
            <a:spcAft>
              <a:spcPts val="1200"/>
            </a:spcAft>
          </a:pPr>
          <a:r>
            <a:rPr lang="en-US" sz="2000" dirty="0" smtClean="0"/>
            <a:t>Has a Reputation to Uphold</a:t>
          </a:r>
        </a:p>
      </dgm:t>
    </dgm:pt>
    <dgm:pt modelId="{3D08E563-64C9-47DF-A7C2-30743AD489CF}" type="parTrans" cxnId="{6AB2ABF9-A55B-48AB-AFB8-7D7984C882D8}">
      <dgm:prSet/>
      <dgm:spPr/>
      <dgm:t>
        <a:bodyPr/>
        <a:lstStyle/>
        <a:p>
          <a:endParaRPr lang="en-US"/>
        </a:p>
      </dgm:t>
    </dgm:pt>
    <dgm:pt modelId="{9A1BAC8A-5416-40F1-B5E4-5CDE2949B87B}" type="sibTrans" cxnId="{6AB2ABF9-A55B-48AB-AFB8-7D7984C882D8}">
      <dgm:prSet/>
      <dgm:spPr/>
      <dgm:t>
        <a:bodyPr/>
        <a:lstStyle/>
        <a:p>
          <a:endParaRPr lang="en-US"/>
        </a:p>
      </dgm:t>
    </dgm:pt>
    <dgm:pt modelId="{B043AFCD-3A0E-47A5-A70D-8F072A46621A}">
      <dgm:prSet custT="1"/>
      <dgm:spPr/>
      <dgm:t>
        <a:bodyPr/>
        <a:lstStyle/>
        <a:p>
          <a:pPr>
            <a:spcAft>
              <a:spcPts val="1200"/>
            </a:spcAft>
          </a:pPr>
          <a:r>
            <a:rPr lang="en-US" sz="2000" dirty="0" smtClean="0"/>
            <a:t>Publications</a:t>
          </a:r>
        </a:p>
      </dgm:t>
    </dgm:pt>
    <dgm:pt modelId="{DA2A2492-D7C0-4A72-98D3-55C422EC15F5}" type="parTrans" cxnId="{63302C49-E5F6-470F-9634-92F8676EF688}">
      <dgm:prSet/>
      <dgm:spPr/>
      <dgm:t>
        <a:bodyPr/>
        <a:lstStyle/>
        <a:p>
          <a:endParaRPr lang="en-US"/>
        </a:p>
      </dgm:t>
    </dgm:pt>
    <dgm:pt modelId="{2FB2A2AC-54D8-4AC6-94C3-438C917F3963}" type="sibTrans" cxnId="{63302C49-E5F6-470F-9634-92F8676EF688}">
      <dgm:prSet/>
      <dgm:spPr/>
      <dgm:t>
        <a:bodyPr/>
        <a:lstStyle/>
        <a:p>
          <a:endParaRPr lang="en-US"/>
        </a:p>
      </dgm:t>
    </dgm:pt>
    <dgm:pt modelId="{D7AE161E-39F4-4FA8-840E-E6DE7502B1DB}">
      <dgm:prSet custT="1"/>
      <dgm:spPr/>
      <dgm:t>
        <a:bodyPr/>
        <a:lstStyle/>
        <a:p>
          <a:pPr>
            <a:spcAft>
              <a:spcPts val="1200"/>
            </a:spcAft>
          </a:pPr>
          <a:r>
            <a:rPr lang="en-US" sz="2000" dirty="0" smtClean="0"/>
            <a:t>Continued funding</a:t>
          </a:r>
        </a:p>
      </dgm:t>
    </dgm:pt>
    <dgm:pt modelId="{A57B11B1-0DC3-4611-8405-334FED0114B2}" type="parTrans" cxnId="{A844CFB4-B466-4981-832A-1B9BD10297B8}">
      <dgm:prSet/>
      <dgm:spPr/>
      <dgm:t>
        <a:bodyPr/>
        <a:lstStyle/>
        <a:p>
          <a:endParaRPr lang="en-US"/>
        </a:p>
      </dgm:t>
    </dgm:pt>
    <dgm:pt modelId="{41DBA81B-155A-4C73-8A19-C909CE638E2F}" type="sibTrans" cxnId="{A844CFB4-B466-4981-832A-1B9BD10297B8}">
      <dgm:prSet/>
      <dgm:spPr/>
      <dgm:t>
        <a:bodyPr/>
        <a:lstStyle/>
        <a:p>
          <a:endParaRPr lang="en-US"/>
        </a:p>
      </dgm:t>
    </dgm:pt>
    <dgm:pt modelId="{58C7E113-6D13-44F6-B609-7DD9B3D44174}">
      <dgm:prSet custT="1"/>
      <dgm:spPr/>
      <dgm:t>
        <a:bodyPr/>
        <a:lstStyle/>
        <a:p>
          <a:pPr>
            <a:spcAft>
              <a:spcPts val="1200"/>
            </a:spcAft>
          </a:pPr>
          <a:r>
            <a:rPr lang="en-US" sz="2000" dirty="0" smtClean="0"/>
            <a:t>Competitive</a:t>
          </a:r>
        </a:p>
      </dgm:t>
    </dgm:pt>
    <dgm:pt modelId="{981632DA-D0C9-4DCE-815F-5CEA7D9391A9}" type="parTrans" cxnId="{B040F3D3-DACB-4BBC-BAD2-97EABA226993}">
      <dgm:prSet/>
      <dgm:spPr/>
      <dgm:t>
        <a:bodyPr/>
        <a:lstStyle/>
        <a:p>
          <a:endParaRPr lang="en-US"/>
        </a:p>
      </dgm:t>
    </dgm:pt>
    <dgm:pt modelId="{55840684-2673-4625-9F0D-1DB28822E50A}" type="sibTrans" cxnId="{B040F3D3-DACB-4BBC-BAD2-97EABA226993}">
      <dgm:prSet/>
      <dgm:spPr/>
      <dgm:t>
        <a:bodyPr/>
        <a:lstStyle/>
        <a:p>
          <a:endParaRPr lang="en-US"/>
        </a:p>
      </dgm:t>
    </dgm:pt>
    <dgm:pt modelId="{8ABD732D-3103-48A1-A2BE-D545CA4498C4}">
      <dgm:prSet custT="1"/>
      <dgm:spPr/>
      <dgm:t>
        <a:bodyPr/>
        <a:lstStyle/>
        <a:p>
          <a:pPr>
            <a:spcAft>
              <a:spcPts val="1200"/>
            </a:spcAft>
          </a:pPr>
          <a:r>
            <a:rPr lang="en-US" sz="2000" smtClean="0"/>
            <a:t>Pushy</a:t>
          </a:r>
          <a:endParaRPr lang="en-US" sz="2000" dirty="0" smtClean="0"/>
        </a:p>
      </dgm:t>
    </dgm:pt>
    <dgm:pt modelId="{FBD6A91C-4A84-4595-AD67-F74375FF407B}" type="parTrans" cxnId="{461E2D83-3FD6-4BA4-ADB5-7F232AAB18F4}">
      <dgm:prSet/>
      <dgm:spPr/>
      <dgm:t>
        <a:bodyPr/>
        <a:lstStyle/>
        <a:p>
          <a:endParaRPr lang="en-US"/>
        </a:p>
      </dgm:t>
    </dgm:pt>
    <dgm:pt modelId="{E0AB5B4C-AD28-452B-B09A-CDDE15F4E8F6}" type="sibTrans" cxnId="{461E2D83-3FD6-4BA4-ADB5-7F232AAB18F4}">
      <dgm:prSet/>
      <dgm:spPr/>
      <dgm:t>
        <a:bodyPr/>
        <a:lstStyle/>
        <a:p>
          <a:endParaRPr lang="en-US"/>
        </a:p>
      </dgm:t>
    </dgm:pt>
    <dgm:pt modelId="{4064225B-6758-47A2-85B7-60FF25FF0353}" type="pres">
      <dgm:prSet presAssocID="{2244E2FC-8DEE-460A-A430-89DE88BBB98B}" presName="Name0" presStyleCnt="0">
        <dgm:presLayoutVars>
          <dgm:dir/>
          <dgm:animLvl val="lvl"/>
          <dgm:resizeHandles val="exact"/>
        </dgm:presLayoutVars>
      </dgm:prSet>
      <dgm:spPr/>
      <dgm:t>
        <a:bodyPr/>
        <a:lstStyle/>
        <a:p>
          <a:endParaRPr lang="en-US"/>
        </a:p>
      </dgm:t>
    </dgm:pt>
    <dgm:pt modelId="{5554044B-2189-411F-8CB2-8948CD070475}" type="pres">
      <dgm:prSet presAssocID="{4F6BC5F2-9940-421E-9DB8-1B3DBE458DD7}" presName="linNode" presStyleCnt="0"/>
      <dgm:spPr/>
    </dgm:pt>
    <dgm:pt modelId="{07B640DB-412D-4EB4-96D0-FFC06C07E477}" type="pres">
      <dgm:prSet presAssocID="{4F6BC5F2-9940-421E-9DB8-1B3DBE458DD7}" presName="parTx" presStyleLbl="revTx" presStyleIdx="0" presStyleCnt="1" custScaleY="169728">
        <dgm:presLayoutVars>
          <dgm:chMax val="1"/>
          <dgm:bulletEnabled val="1"/>
        </dgm:presLayoutVars>
      </dgm:prSet>
      <dgm:spPr/>
      <dgm:t>
        <a:bodyPr/>
        <a:lstStyle/>
        <a:p>
          <a:endParaRPr lang="en-US"/>
        </a:p>
      </dgm:t>
    </dgm:pt>
    <dgm:pt modelId="{416AE0F6-0229-4F74-8A49-B94A9A00E404}" type="pres">
      <dgm:prSet presAssocID="{4F6BC5F2-9940-421E-9DB8-1B3DBE458DD7}" presName="bracket" presStyleLbl="parChTrans1D1" presStyleIdx="0" presStyleCnt="1"/>
      <dgm:spPr/>
    </dgm:pt>
    <dgm:pt modelId="{4DBC7278-BF59-4FA5-96B6-31F22A27C5E2}" type="pres">
      <dgm:prSet presAssocID="{4F6BC5F2-9940-421E-9DB8-1B3DBE458DD7}" presName="spH" presStyleCnt="0"/>
      <dgm:spPr/>
    </dgm:pt>
    <dgm:pt modelId="{830B544B-EECC-4DCD-A5AB-642C32CA858C}" type="pres">
      <dgm:prSet presAssocID="{4F6BC5F2-9940-421E-9DB8-1B3DBE458DD7}" presName="desTx" presStyleLbl="node1" presStyleIdx="0" presStyleCnt="1">
        <dgm:presLayoutVars>
          <dgm:bulletEnabled val="1"/>
        </dgm:presLayoutVars>
      </dgm:prSet>
      <dgm:spPr/>
      <dgm:t>
        <a:bodyPr/>
        <a:lstStyle/>
        <a:p>
          <a:endParaRPr lang="en-US"/>
        </a:p>
      </dgm:t>
    </dgm:pt>
  </dgm:ptLst>
  <dgm:cxnLst>
    <dgm:cxn modelId="{70C4434A-E98C-41A6-9DC6-A9AF06D94338}" type="presOf" srcId="{58C7E113-6D13-44F6-B609-7DD9B3D44174}" destId="{830B544B-EECC-4DCD-A5AB-642C32CA858C}" srcOrd="0" destOrd="6" presId="urn:diagrams.loki3.com/BracketList+Icon"/>
    <dgm:cxn modelId="{DC103FE9-4C9F-44B0-A60A-1B5728A2DA1D}" srcId="{4F6BC5F2-9940-421E-9DB8-1B3DBE458DD7}" destId="{2B22B68B-2402-4264-8318-7E08E8732FAA}" srcOrd="1" destOrd="0" parTransId="{813FEB9E-DF06-4C63-BA05-ACAFEF936C59}" sibTransId="{64ADF1D9-EE31-4280-A203-029769FDECEA}"/>
    <dgm:cxn modelId="{24F628CE-6748-4A47-93F7-7AFB11008E19}" type="presOf" srcId="{8ABD732D-3103-48A1-A2BE-D545CA4498C4}" destId="{830B544B-EECC-4DCD-A5AB-642C32CA858C}" srcOrd="0" destOrd="2" presId="urn:diagrams.loki3.com/BracketList+Icon"/>
    <dgm:cxn modelId="{D17807BD-59C5-4E79-A8A9-59CB950A7CC3}" type="presOf" srcId="{487116BE-B6F6-4461-B85B-C4BC8A5C5AFA}" destId="{830B544B-EECC-4DCD-A5AB-642C32CA858C}" srcOrd="0" destOrd="0" presId="urn:diagrams.loki3.com/BracketList+Icon"/>
    <dgm:cxn modelId="{9193C021-76DB-4FDB-A8F3-63D7E203EF89}" srcId="{2244E2FC-8DEE-460A-A430-89DE88BBB98B}" destId="{4F6BC5F2-9940-421E-9DB8-1B3DBE458DD7}" srcOrd="0" destOrd="0" parTransId="{F0EA6101-5E8D-483E-8AE0-FBD6F3F4924E}" sibTransId="{B30B1933-6188-4232-A803-ACA5586748AB}"/>
    <dgm:cxn modelId="{56972056-2081-495D-9A3C-FFD9356D08A3}" type="presOf" srcId="{B043AFCD-3A0E-47A5-A70D-8F072A46621A}" destId="{830B544B-EECC-4DCD-A5AB-642C32CA858C}" srcOrd="0" destOrd="4" presId="urn:diagrams.loki3.com/BracketList+Icon"/>
    <dgm:cxn modelId="{22118ACC-AEAB-42D3-9D25-93F88DB64251}" type="presOf" srcId="{4F6BC5F2-9940-421E-9DB8-1B3DBE458DD7}" destId="{07B640DB-412D-4EB4-96D0-FFC06C07E477}" srcOrd="0" destOrd="0" presId="urn:diagrams.loki3.com/BracketList+Icon"/>
    <dgm:cxn modelId="{A844CFB4-B466-4981-832A-1B9BD10297B8}" srcId="{4F6BC5F2-9940-421E-9DB8-1B3DBE458DD7}" destId="{D7AE161E-39F4-4FA8-840E-E6DE7502B1DB}" srcOrd="5" destOrd="0" parTransId="{A57B11B1-0DC3-4611-8405-334FED0114B2}" sibTransId="{41DBA81B-155A-4C73-8A19-C909CE638E2F}"/>
    <dgm:cxn modelId="{225A77B2-90DC-4CEC-A3DB-72CD94F91461}" type="presOf" srcId="{D7AE161E-39F4-4FA8-840E-E6DE7502B1DB}" destId="{830B544B-EECC-4DCD-A5AB-642C32CA858C}" srcOrd="0" destOrd="5" presId="urn:diagrams.loki3.com/BracketList+Icon"/>
    <dgm:cxn modelId="{6AB2ABF9-A55B-48AB-AFB8-7D7984C882D8}" srcId="{4F6BC5F2-9940-421E-9DB8-1B3DBE458DD7}" destId="{ADE877CA-C1BA-494F-8C15-7B828B73091D}" srcOrd="3" destOrd="0" parTransId="{3D08E563-64C9-47DF-A7C2-30743AD489CF}" sibTransId="{9A1BAC8A-5416-40F1-B5E4-5CDE2949B87B}"/>
    <dgm:cxn modelId="{63302C49-E5F6-470F-9634-92F8676EF688}" srcId="{4F6BC5F2-9940-421E-9DB8-1B3DBE458DD7}" destId="{B043AFCD-3A0E-47A5-A70D-8F072A46621A}" srcOrd="4" destOrd="0" parTransId="{DA2A2492-D7C0-4A72-98D3-55C422EC15F5}" sibTransId="{2FB2A2AC-54D8-4AC6-94C3-438C917F3963}"/>
    <dgm:cxn modelId="{3A75A48C-A55B-4516-95B3-AAF620DAFD7D}" type="presOf" srcId="{ADE877CA-C1BA-494F-8C15-7B828B73091D}" destId="{830B544B-EECC-4DCD-A5AB-642C32CA858C}" srcOrd="0" destOrd="3" presId="urn:diagrams.loki3.com/BracketList+Icon"/>
    <dgm:cxn modelId="{461E2D83-3FD6-4BA4-ADB5-7F232AAB18F4}" srcId="{4F6BC5F2-9940-421E-9DB8-1B3DBE458DD7}" destId="{8ABD732D-3103-48A1-A2BE-D545CA4498C4}" srcOrd="2" destOrd="0" parTransId="{FBD6A91C-4A84-4595-AD67-F74375FF407B}" sibTransId="{E0AB5B4C-AD28-452B-B09A-CDDE15F4E8F6}"/>
    <dgm:cxn modelId="{5E6B97B9-C786-439B-B847-5A00DE173D82}" type="presOf" srcId="{2B22B68B-2402-4264-8318-7E08E8732FAA}" destId="{830B544B-EECC-4DCD-A5AB-642C32CA858C}" srcOrd="0" destOrd="1" presId="urn:diagrams.loki3.com/BracketList+Icon"/>
    <dgm:cxn modelId="{E7E5C924-B010-4377-8391-C01038EE0156}" srcId="{4F6BC5F2-9940-421E-9DB8-1B3DBE458DD7}" destId="{487116BE-B6F6-4461-B85B-C4BC8A5C5AFA}" srcOrd="0" destOrd="0" parTransId="{A3F250A6-38F6-424F-97A1-33ACDD666F74}" sibTransId="{16B8CFEB-EDAE-4BD9-97C6-13F35CE78B15}"/>
    <dgm:cxn modelId="{B040F3D3-DACB-4BBC-BAD2-97EABA226993}" srcId="{4F6BC5F2-9940-421E-9DB8-1B3DBE458DD7}" destId="{58C7E113-6D13-44F6-B609-7DD9B3D44174}" srcOrd="6" destOrd="0" parTransId="{981632DA-D0C9-4DCE-815F-5CEA7D9391A9}" sibTransId="{55840684-2673-4625-9F0D-1DB28822E50A}"/>
    <dgm:cxn modelId="{05CAEBAB-EE2E-44F2-817C-DE266EA9BDD4}" type="presOf" srcId="{2244E2FC-8DEE-460A-A430-89DE88BBB98B}" destId="{4064225B-6758-47A2-85B7-60FF25FF0353}" srcOrd="0" destOrd="0" presId="urn:diagrams.loki3.com/BracketList+Icon"/>
    <dgm:cxn modelId="{8DBD5499-F034-4906-9C62-E1794DDC2C5C}" type="presParOf" srcId="{4064225B-6758-47A2-85B7-60FF25FF0353}" destId="{5554044B-2189-411F-8CB2-8948CD070475}" srcOrd="0" destOrd="0" presId="urn:diagrams.loki3.com/BracketList+Icon"/>
    <dgm:cxn modelId="{957300C4-3793-492D-B7B4-48568B3530CA}" type="presParOf" srcId="{5554044B-2189-411F-8CB2-8948CD070475}" destId="{07B640DB-412D-4EB4-96D0-FFC06C07E477}" srcOrd="0" destOrd="0" presId="urn:diagrams.loki3.com/BracketList+Icon"/>
    <dgm:cxn modelId="{E7FCC729-FA89-4AE9-9F65-B4A179FAAEF4}" type="presParOf" srcId="{5554044B-2189-411F-8CB2-8948CD070475}" destId="{416AE0F6-0229-4F74-8A49-B94A9A00E404}" srcOrd="1" destOrd="0" presId="urn:diagrams.loki3.com/BracketList+Icon"/>
    <dgm:cxn modelId="{8D546C7F-7ED8-443E-9FE1-996A4437375B}" type="presParOf" srcId="{5554044B-2189-411F-8CB2-8948CD070475}" destId="{4DBC7278-BF59-4FA5-96B6-31F22A27C5E2}" srcOrd="2" destOrd="0" presId="urn:diagrams.loki3.com/BracketList+Icon"/>
    <dgm:cxn modelId="{46FE9D54-3DF0-4440-945B-D6D11F16C0A5}" type="presParOf" srcId="{5554044B-2189-411F-8CB2-8948CD070475}" destId="{830B544B-EECC-4DCD-A5AB-642C32CA858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177D9D-D071-4DA7-94F8-633F218BEEB3}" type="doc">
      <dgm:prSet loTypeId="urn:microsoft.com/office/officeart/2008/layout/HexagonCluster" loCatId="relationship" qsTypeId="urn:microsoft.com/office/officeart/2005/8/quickstyle/simple2" qsCatId="simple" csTypeId="urn:microsoft.com/office/officeart/2005/8/colors/colorful4" csCatId="colorful" phldr="1"/>
      <dgm:spPr/>
      <dgm:t>
        <a:bodyPr/>
        <a:lstStyle/>
        <a:p>
          <a:endParaRPr lang="en-US"/>
        </a:p>
      </dgm:t>
    </dgm:pt>
    <dgm:pt modelId="{92CF93C0-9255-40FC-8F83-6B66EED71191}">
      <dgm:prSet phldrT="[Text]"/>
      <dgm:spPr/>
      <dgm:t>
        <a:bodyPr/>
        <a:lstStyle/>
        <a:p>
          <a:r>
            <a:rPr lang="en-US" b="1" dirty="0" smtClean="0"/>
            <a:t>Competitive recruitment</a:t>
          </a:r>
          <a:endParaRPr lang="en-US" b="1" dirty="0"/>
        </a:p>
      </dgm:t>
    </dgm:pt>
    <dgm:pt modelId="{5807012A-8F4D-4C0B-9EED-211C1B1E81C1}" type="parTrans" cxnId="{515A0AE8-74DB-4855-92AD-9C5B37D26407}">
      <dgm:prSet/>
      <dgm:spPr/>
      <dgm:t>
        <a:bodyPr/>
        <a:lstStyle/>
        <a:p>
          <a:endParaRPr lang="en-US"/>
        </a:p>
      </dgm:t>
    </dgm:pt>
    <dgm:pt modelId="{E40D8F33-DD53-4231-A215-6183BAB653BF}" type="sibTrans" cxnId="{515A0AE8-74DB-4855-92AD-9C5B37D26407}">
      <dgm:prSet/>
      <dgm:spPr/>
      <dgm:t>
        <a:bodyPr/>
        <a:lstStyle/>
        <a:p>
          <a:endParaRPr lang="en-US"/>
        </a:p>
      </dgm:t>
    </dgm:pt>
    <dgm:pt modelId="{902B99F6-D874-4605-832A-AD98C5947F4F}">
      <dgm:prSet/>
      <dgm:spPr/>
      <dgm:t>
        <a:bodyPr/>
        <a:lstStyle/>
        <a:p>
          <a:r>
            <a:rPr lang="en-US" b="1" dirty="0" smtClean="0"/>
            <a:t>No security</a:t>
          </a:r>
        </a:p>
      </dgm:t>
    </dgm:pt>
    <dgm:pt modelId="{F29DFDE7-FAAE-4951-8D31-71D99EDF8128}" type="parTrans" cxnId="{B5B9A6B1-1FBD-49F0-BACA-EE8DE3C4A5D4}">
      <dgm:prSet/>
      <dgm:spPr/>
      <dgm:t>
        <a:bodyPr/>
        <a:lstStyle/>
        <a:p>
          <a:endParaRPr lang="en-US"/>
        </a:p>
      </dgm:t>
    </dgm:pt>
    <dgm:pt modelId="{2498275F-5BB2-4DDD-B7A6-14499356E1FB}" type="sibTrans" cxnId="{B5B9A6B1-1FBD-49F0-BACA-EE8DE3C4A5D4}">
      <dgm:prSet/>
      <dgm:spPr/>
      <dgm:t>
        <a:bodyPr/>
        <a:lstStyle/>
        <a:p>
          <a:endParaRPr lang="en-US"/>
        </a:p>
      </dgm:t>
    </dgm:pt>
    <dgm:pt modelId="{1206C59B-871F-4DEB-A270-FE598437F3BC}">
      <dgm:prSet/>
      <dgm:spPr/>
      <dgm:t>
        <a:bodyPr/>
        <a:lstStyle/>
        <a:p>
          <a:r>
            <a:rPr lang="en-US" b="1" dirty="0" smtClean="0"/>
            <a:t>High expectations</a:t>
          </a:r>
        </a:p>
      </dgm:t>
    </dgm:pt>
    <dgm:pt modelId="{0A7A2587-D615-4443-9CEC-A4FFA691FCD9}" type="parTrans" cxnId="{D1AF2B3B-0300-438D-9B80-D7D34D575DDC}">
      <dgm:prSet/>
      <dgm:spPr/>
      <dgm:t>
        <a:bodyPr/>
        <a:lstStyle/>
        <a:p>
          <a:endParaRPr lang="en-US"/>
        </a:p>
      </dgm:t>
    </dgm:pt>
    <dgm:pt modelId="{C0470F5E-4D5E-4A9A-B2E7-63B27B7397E3}" type="sibTrans" cxnId="{D1AF2B3B-0300-438D-9B80-D7D34D575DDC}">
      <dgm:prSet/>
      <dgm:spPr/>
      <dgm:t>
        <a:bodyPr/>
        <a:lstStyle/>
        <a:p>
          <a:endParaRPr lang="en-US"/>
        </a:p>
      </dgm:t>
    </dgm:pt>
    <dgm:pt modelId="{2313D645-FE91-474E-8AF5-8EA4AE33AC72}">
      <dgm:prSet/>
      <dgm:spPr/>
      <dgm:t>
        <a:bodyPr/>
        <a:lstStyle/>
        <a:p>
          <a:r>
            <a:rPr lang="en-US" b="1" dirty="0" smtClean="0"/>
            <a:t>Great science</a:t>
          </a:r>
        </a:p>
      </dgm:t>
    </dgm:pt>
    <dgm:pt modelId="{F9A9C202-7CBE-4A53-9DB7-4E4E76BA7B49}" type="parTrans" cxnId="{2F578013-CD22-4EA2-A2AA-5B24E18E4EC2}">
      <dgm:prSet/>
      <dgm:spPr/>
      <dgm:t>
        <a:bodyPr/>
        <a:lstStyle/>
        <a:p>
          <a:endParaRPr lang="en-US"/>
        </a:p>
      </dgm:t>
    </dgm:pt>
    <dgm:pt modelId="{3ADFC60D-B85E-458C-8C88-382821C9587A}" type="sibTrans" cxnId="{2F578013-CD22-4EA2-A2AA-5B24E18E4EC2}">
      <dgm:prSet/>
      <dgm:spPr/>
      <dgm:t>
        <a:bodyPr/>
        <a:lstStyle/>
        <a:p>
          <a:endParaRPr lang="en-US"/>
        </a:p>
      </dgm:t>
    </dgm:pt>
    <dgm:pt modelId="{CBD13316-75CE-4400-BBF8-7AF7976867B6}">
      <dgm:prSet/>
      <dgm:spPr/>
      <dgm:t>
        <a:bodyPr/>
        <a:lstStyle/>
        <a:p>
          <a:r>
            <a:rPr lang="en-US" b="1" dirty="0" smtClean="0"/>
            <a:t>Pay own salary</a:t>
          </a:r>
        </a:p>
      </dgm:t>
    </dgm:pt>
    <dgm:pt modelId="{17D3F3B6-19B7-4560-BB95-CFB5497BC806}" type="parTrans" cxnId="{8A06552F-97DB-4BA7-BB33-B158D0E3E96D}">
      <dgm:prSet/>
      <dgm:spPr/>
      <dgm:t>
        <a:bodyPr/>
        <a:lstStyle/>
        <a:p>
          <a:endParaRPr lang="en-US"/>
        </a:p>
      </dgm:t>
    </dgm:pt>
    <dgm:pt modelId="{94A1A475-D57F-4320-9A44-1D6E4610F3C9}" type="sibTrans" cxnId="{8A06552F-97DB-4BA7-BB33-B158D0E3E96D}">
      <dgm:prSet/>
      <dgm:spPr/>
      <dgm:t>
        <a:bodyPr/>
        <a:lstStyle/>
        <a:p>
          <a:endParaRPr lang="en-US"/>
        </a:p>
      </dgm:t>
    </dgm:pt>
    <dgm:pt modelId="{444E8AD5-863D-4909-B86C-B44AE7519C34}">
      <dgm:prSet/>
      <dgm:spPr/>
      <dgm:t>
        <a:bodyPr/>
        <a:lstStyle/>
        <a:p>
          <a:r>
            <a:rPr lang="en-US" b="1" dirty="0" smtClean="0"/>
            <a:t>Support own lab</a:t>
          </a:r>
        </a:p>
      </dgm:t>
    </dgm:pt>
    <dgm:pt modelId="{5E1D3ECD-1E9A-47C1-B96E-00E18F713F9A}" type="parTrans" cxnId="{C2F1B585-6BDC-454E-896B-3DD690E25563}">
      <dgm:prSet/>
      <dgm:spPr/>
      <dgm:t>
        <a:bodyPr/>
        <a:lstStyle/>
        <a:p>
          <a:endParaRPr lang="en-US"/>
        </a:p>
      </dgm:t>
    </dgm:pt>
    <dgm:pt modelId="{FFDE1D15-3FB9-4E6F-9674-F05A358EC898}" type="sibTrans" cxnId="{C2F1B585-6BDC-454E-896B-3DD690E25563}">
      <dgm:prSet/>
      <dgm:spPr/>
      <dgm:t>
        <a:bodyPr/>
        <a:lstStyle/>
        <a:p>
          <a:endParaRPr lang="en-US"/>
        </a:p>
      </dgm:t>
    </dgm:pt>
    <dgm:pt modelId="{01CBD4A2-FE8E-48C2-A409-1D115D613E77}">
      <dgm:prSet/>
      <dgm:spPr/>
      <dgm:t>
        <a:bodyPr/>
        <a:lstStyle/>
        <a:p>
          <a:r>
            <a:rPr lang="en-US" b="1" dirty="0" smtClean="0"/>
            <a:t>Publish</a:t>
          </a:r>
        </a:p>
      </dgm:t>
    </dgm:pt>
    <dgm:pt modelId="{4069C057-8A51-4002-A1AA-1D2FB22FDBE8}" type="parTrans" cxnId="{7D073A7B-AFE9-45AE-8AAD-3B43CDC64176}">
      <dgm:prSet/>
      <dgm:spPr/>
      <dgm:t>
        <a:bodyPr/>
        <a:lstStyle/>
        <a:p>
          <a:endParaRPr lang="en-US"/>
        </a:p>
      </dgm:t>
    </dgm:pt>
    <dgm:pt modelId="{E5901F5F-A6E3-4814-BAAB-8309206F7D3B}" type="sibTrans" cxnId="{7D073A7B-AFE9-45AE-8AAD-3B43CDC64176}">
      <dgm:prSet/>
      <dgm:spPr/>
      <dgm:t>
        <a:bodyPr/>
        <a:lstStyle/>
        <a:p>
          <a:endParaRPr lang="en-US"/>
        </a:p>
      </dgm:t>
    </dgm:pt>
    <dgm:pt modelId="{A128FD85-4194-4A69-BC33-0AABEFA32BE5}">
      <dgm:prSet/>
      <dgm:spPr/>
      <dgm:t>
        <a:bodyPr/>
        <a:lstStyle/>
        <a:p>
          <a:r>
            <a:rPr lang="en-US" b="1" dirty="0" smtClean="0"/>
            <a:t>Pay debts</a:t>
          </a:r>
        </a:p>
      </dgm:t>
    </dgm:pt>
    <dgm:pt modelId="{78BF2670-DF0C-4D67-8BC7-DA6B890B93B8}" type="parTrans" cxnId="{0B62E3C5-0717-46F0-AD0B-F42667FA9BC0}">
      <dgm:prSet/>
      <dgm:spPr/>
      <dgm:t>
        <a:bodyPr/>
        <a:lstStyle/>
        <a:p>
          <a:endParaRPr lang="en-US"/>
        </a:p>
      </dgm:t>
    </dgm:pt>
    <dgm:pt modelId="{C145CA86-961A-4C4D-863F-A7A197CB0AB4}" type="sibTrans" cxnId="{0B62E3C5-0717-46F0-AD0B-F42667FA9BC0}">
      <dgm:prSet/>
      <dgm:spPr/>
      <dgm:t>
        <a:bodyPr/>
        <a:lstStyle/>
        <a:p>
          <a:endParaRPr lang="en-US"/>
        </a:p>
      </dgm:t>
    </dgm:pt>
    <dgm:pt modelId="{517ED7D4-B396-44C4-B200-5E993F80DE6E}">
      <dgm:prSet/>
      <dgm:spPr/>
      <dgm:t>
        <a:bodyPr/>
        <a:lstStyle/>
        <a:p>
          <a:r>
            <a:rPr lang="en-US" b="1" dirty="0" smtClean="0"/>
            <a:t>Have a life</a:t>
          </a:r>
        </a:p>
      </dgm:t>
    </dgm:pt>
    <dgm:pt modelId="{40A5DE36-E7BF-4533-8749-41620F20768E}" type="parTrans" cxnId="{346E0C39-E5BE-42E2-B033-A8E20E3E4E72}">
      <dgm:prSet/>
      <dgm:spPr/>
      <dgm:t>
        <a:bodyPr/>
        <a:lstStyle/>
        <a:p>
          <a:endParaRPr lang="en-US"/>
        </a:p>
      </dgm:t>
    </dgm:pt>
    <dgm:pt modelId="{20904A8C-D149-4381-9308-E5949EC41539}" type="sibTrans" cxnId="{346E0C39-E5BE-42E2-B033-A8E20E3E4E72}">
      <dgm:prSet/>
      <dgm:spPr/>
      <dgm:t>
        <a:bodyPr/>
        <a:lstStyle/>
        <a:p>
          <a:endParaRPr lang="en-US"/>
        </a:p>
      </dgm:t>
    </dgm:pt>
    <dgm:pt modelId="{D30A57C3-2B3A-4B7A-BC2C-C4E1C5565C2C}">
      <dgm:prSet/>
      <dgm:spPr/>
      <dgm:t>
        <a:bodyPr/>
        <a:lstStyle/>
        <a:p>
          <a:r>
            <a:rPr lang="en-US" b="1" dirty="0" smtClean="0"/>
            <a:t>Get funding</a:t>
          </a:r>
        </a:p>
      </dgm:t>
    </dgm:pt>
    <dgm:pt modelId="{33D072CA-4149-416F-81AA-19E90CCD1470}" type="parTrans" cxnId="{8CAD121C-A70D-49C8-9901-DA416E6AC0B1}">
      <dgm:prSet/>
      <dgm:spPr/>
      <dgm:t>
        <a:bodyPr/>
        <a:lstStyle/>
        <a:p>
          <a:endParaRPr lang="en-US"/>
        </a:p>
      </dgm:t>
    </dgm:pt>
    <dgm:pt modelId="{8DA6C325-4A39-4C30-80A5-6366B63C4D92}" type="sibTrans" cxnId="{8CAD121C-A70D-49C8-9901-DA416E6AC0B1}">
      <dgm:prSet/>
      <dgm:spPr/>
      <dgm:t>
        <a:bodyPr/>
        <a:lstStyle/>
        <a:p>
          <a:endParaRPr lang="en-US"/>
        </a:p>
      </dgm:t>
    </dgm:pt>
    <dgm:pt modelId="{C694688B-7319-4780-A8CD-2943C902463C}">
      <dgm:prSet/>
      <dgm:spPr/>
      <dgm:t>
        <a:bodyPr/>
        <a:lstStyle/>
        <a:p>
          <a:r>
            <a:rPr lang="en-US" b="1" dirty="0" smtClean="0"/>
            <a:t>Train students</a:t>
          </a:r>
        </a:p>
      </dgm:t>
    </dgm:pt>
    <dgm:pt modelId="{8C1E3D8C-17A9-41DF-BF46-7F9210002C1A}" type="parTrans" cxnId="{DC839EA1-4E06-4025-B9C3-1705B722425F}">
      <dgm:prSet/>
      <dgm:spPr/>
      <dgm:t>
        <a:bodyPr/>
        <a:lstStyle/>
        <a:p>
          <a:endParaRPr lang="en-US"/>
        </a:p>
      </dgm:t>
    </dgm:pt>
    <dgm:pt modelId="{77BAAB10-C794-458A-8D0B-A23E2A830CFE}" type="sibTrans" cxnId="{DC839EA1-4E06-4025-B9C3-1705B722425F}">
      <dgm:prSet/>
      <dgm:spPr/>
      <dgm:t>
        <a:bodyPr/>
        <a:lstStyle/>
        <a:p>
          <a:endParaRPr lang="en-US"/>
        </a:p>
      </dgm:t>
    </dgm:pt>
    <dgm:pt modelId="{FAF07D75-9F49-4559-940C-B6BCB9EA4527}" type="pres">
      <dgm:prSet presAssocID="{28177D9D-D071-4DA7-94F8-633F218BEEB3}" presName="Name0" presStyleCnt="0">
        <dgm:presLayoutVars>
          <dgm:chMax val="21"/>
          <dgm:chPref val="21"/>
        </dgm:presLayoutVars>
      </dgm:prSet>
      <dgm:spPr/>
      <dgm:t>
        <a:bodyPr/>
        <a:lstStyle/>
        <a:p>
          <a:endParaRPr lang="en-US"/>
        </a:p>
      </dgm:t>
    </dgm:pt>
    <dgm:pt modelId="{65820253-998F-4E25-8C7D-DD7AC613E318}" type="pres">
      <dgm:prSet presAssocID="{92CF93C0-9255-40FC-8F83-6B66EED71191}" presName="text1" presStyleCnt="0"/>
      <dgm:spPr/>
    </dgm:pt>
    <dgm:pt modelId="{83E28E2C-3A14-43B5-889E-D59E7BF840BD}" type="pres">
      <dgm:prSet presAssocID="{92CF93C0-9255-40FC-8F83-6B66EED71191}" presName="textRepeatNode" presStyleLbl="alignNode1" presStyleIdx="0" presStyleCnt="11">
        <dgm:presLayoutVars>
          <dgm:chMax val="0"/>
          <dgm:chPref val="0"/>
          <dgm:bulletEnabled val="1"/>
        </dgm:presLayoutVars>
      </dgm:prSet>
      <dgm:spPr/>
      <dgm:t>
        <a:bodyPr/>
        <a:lstStyle/>
        <a:p>
          <a:endParaRPr lang="en-US"/>
        </a:p>
      </dgm:t>
    </dgm:pt>
    <dgm:pt modelId="{33F03DBE-9817-4AA3-8FC9-FEFB33F8190B}" type="pres">
      <dgm:prSet presAssocID="{92CF93C0-9255-40FC-8F83-6B66EED71191}" presName="textaccent1" presStyleCnt="0"/>
      <dgm:spPr/>
    </dgm:pt>
    <dgm:pt modelId="{B94753E2-ACAE-4953-9E18-541AC0A3FAB1}" type="pres">
      <dgm:prSet presAssocID="{92CF93C0-9255-40FC-8F83-6B66EED71191}" presName="accentRepeatNode" presStyleLbl="solidAlignAcc1" presStyleIdx="0" presStyleCnt="22"/>
      <dgm:spPr/>
    </dgm:pt>
    <dgm:pt modelId="{71DFB537-65D8-4AD4-B28A-12D27E5E4FAE}" type="pres">
      <dgm:prSet presAssocID="{E40D8F33-DD53-4231-A215-6183BAB653BF}" presName="image1" presStyleCnt="0"/>
      <dgm:spPr/>
    </dgm:pt>
    <dgm:pt modelId="{D86A1780-34DA-4512-AC62-3BDF98333704}" type="pres">
      <dgm:prSet presAssocID="{E40D8F33-DD53-4231-A215-6183BAB653BF}" presName="imageRepeatNode" presStyleLbl="alignAcc1" presStyleIdx="0" presStyleCnt="11"/>
      <dgm:spPr/>
      <dgm:t>
        <a:bodyPr/>
        <a:lstStyle/>
        <a:p>
          <a:endParaRPr lang="en-US"/>
        </a:p>
      </dgm:t>
    </dgm:pt>
    <dgm:pt modelId="{46DFFD58-F771-4928-8250-1E154788EC20}" type="pres">
      <dgm:prSet presAssocID="{E40D8F33-DD53-4231-A215-6183BAB653BF}" presName="imageaccent1" presStyleCnt="0"/>
      <dgm:spPr/>
    </dgm:pt>
    <dgm:pt modelId="{6CECBA4E-1FC9-4000-85F9-4B7029216A36}" type="pres">
      <dgm:prSet presAssocID="{E40D8F33-DD53-4231-A215-6183BAB653BF}" presName="accentRepeatNode" presStyleLbl="solidAlignAcc1" presStyleIdx="1" presStyleCnt="22"/>
      <dgm:spPr/>
    </dgm:pt>
    <dgm:pt modelId="{410665DE-72E1-4759-BAD2-00CA81BF96D2}" type="pres">
      <dgm:prSet presAssocID="{902B99F6-D874-4605-832A-AD98C5947F4F}" presName="text2" presStyleCnt="0"/>
      <dgm:spPr/>
    </dgm:pt>
    <dgm:pt modelId="{96051406-6117-4B42-A49D-05FE984DC744}" type="pres">
      <dgm:prSet presAssocID="{902B99F6-D874-4605-832A-AD98C5947F4F}" presName="textRepeatNode" presStyleLbl="alignNode1" presStyleIdx="1" presStyleCnt="11">
        <dgm:presLayoutVars>
          <dgm:chMax val="0"/>
          <dgm:chPref val="0"/>
          <dgm:bulletEnabled val="1"/>
        </dgm:presLayoutVars>
      </dgm:prSet>
      <dgm:spPr/>
      <dgm:t>
        <a:bodyPr/>
        <a:lstStyle/>
        <a:p>
          <a:endParaRPr lang="en-US"/>
        </a:p>
      </dgm:t>
    </dgm:pt>
    <dgm:pt modelId="{D9660FA6-A3C5-4365-9E10-7E167BA0EA7F}" type="pres">
      <dgm:prSet presAssocID="{902B99F6-D874-4605-832A-AD98C5947F4F}" presName="textaccent2" presStyleCnt="0"/>
      <dgm:spPr/>
    </dgm:pt>
    <dgm:pt modelId="{CDF35856-31FE-4F66-9AFC-07CC597AF11D}" type="pres">
      <dgm:prSet presAssocID="{902B99F6-D874-4605-832A-AD98C5947F4F}" presName="accentRepeatNode" presStyleLbl="solidAlignAcc1" presStyleIdx="2" presStyleCnt="22"/>
      <dgm:spPr/>
    </dgm:pt>
    <dgm:pt modelId="{27B1907C-8993-4AF3-A4EE-4D86C2D48200}" type="pres">
      <dgm:prSet presAssocID="{2498275F-5BB2-4DDD-B7A6-14499356E1FB}" presName="image2" presStyleCnt="0"/>
      <dgm:spPr/>
    </dgm:pt>
    <dgm:pt modelId="{58F2D1F5-30DD-419B-9F93-C5F1E090DEA3}" type="pres">
      <dgm:prSet presAssocID="{2498275F-5BB2-4DDD-B7A6-14499356E1FB}" presName="imageRepeatNode" presStyleLbl="alignAcc1" presStyleIdx="1" presStyleCnt="11"/>
      <dgm:spPr/>
      <dgm:t>
        <a:bodyPr/>
        <a:lstStyle/>
        <a:p>
          <a:endParaRPr lang="en-US"/>
        </a:p>
      </dgm:t>
    </dgm:pt>
    <dgm:pt modelId="{503DBA53-39EB-4A5F-9F50-6A183B0C201B}" type="pres">
      <dgm:prSet presAssocID="{2498275F-5BB2-4DDD-B7A6-14499356E1FB}" presName="imageaccent2" presStyleCnt="0"/>
      <dgm:spPr/>
    </dgm:pt>
    <dgm:pt modelId="{75E1A0C9-48C6-42D4-A3A9-15380670EFEE}" type="pres">
      <dgm:prSet presAssocID="{2498275F-5BB2-4DDD-B7A6-14499356E1FB}" presName="accentRepeatNode" presStyleLbl="solidAlignAcc1" presStyleIdx="3" presStyleCnt="22"/>
      <dgm:spPr/>
    </dgm:pt>
    <dgm:pt modelId="{E0E14E69-38E4-45A8-9B45-79FC506D121D}" type="pres">
      <dgm:prSet presAssocID="{1206C59B-871F-4DEB-A270-FE598437F3BC}" presName="text3" presStyleCnt="0"/>
      <dgm:spPr/>
    </dgm:pt>
    <dgm:pt modelId="{563D527E-ACDB-4992-825C-11343CE46312}" type="pres">
      <dgm:prSet presAssocID="{1206C59B-871F-4DEB-A270-FE598437F3BC}" presName="textRepeatNode" presStyleLbl="alignNode1" presStyleIdx="2" presStyleCnt="11">
        <dgm:presLayoutVars>
          <dgm:chMax val="0"/>
          <dgm:chPref val="0"/>
          <dgm:bulletEnabled val="1"/>
        </dgm:presLayoutVars>
      </dgm:prSet>
      <dgm:spPr/>
      <dgm:t>
        <a:bodyPr/>
        <a:lstStyle/>
        <a:p>
          <a:endParaRPr lang="en-US"/>
        </a:p>
      </dgm:t>
    </dgm:pt>
    <dgm:pt modelId="{79C4BEE2-619D-4F7D-8701-3438938D40F0}" type="pres">
      <dgm:prSet presAssocID="{1206C59B-871F-4DEB-A270-FE598437F3BC}" presName="textaccent3" presStyleCnt="0"/>
      <dgm:spPr/>
    </dgm:pt>
    <dgm:pt modelId="{456CA478-195D-428D-B213-C0B09CB642CD}" type="pres">
      <dgm:prSet presAssocID="{1206C59B-871F-4DEB-A270-FE598437F3BC}" presName="accentRepeatNode" presStyleLbl="solidAlignAcc1" presStyleIdx="4" presStyleCnt="22"/>
      <dgm:spPr/>
    </dgm:pt>
    <dgm:pt modelId="{D3CB5872-5DA0-4E54-8AB1-A75113E90B58}" type="pres">
      <dgm:prSet presAssocID="{C0470F5E-4D5E-4A9A-B2E7-63B27B7397E3}" presName="image3" presStyleCnt="0"/>
      <dgm:spPr/>
    </dgm:pt>
    <dgm:pt modelId="{C01658E4-C36A-4D5B-A432-B643FA602F72}" type="pres">
      <dgm:prSet presAssocID="{C0470F5E-4D5E-4A9A-B2E7-63B27B7397E3}" presName="imageRepeatNode" presStyleLbl="alignAcc1" presStyleIdx="2" presStyleCnt="11"/>
      <dgm:spPr/>
      <dgm:t>
        <a:bodyPr/>
        <a:lstStyle/>
        <a:p>
          <a:endParaRPr lang="en-US"/>
        </a:p>
      </dgm:t>
    </dgm:pt>
    <dgm:pt modelId="{312AAA8D-1707-4453-A8B1-D215170BF6B9}" type="pres">
      <dgm:prSet presAssocID="{C0470F5E-4D5E-4A9A-B2E7-63B27B7397E3}" presName="imageaccent3" presStyleCnt="0"/>
      <dgm:spPr/>
    </dgm:pt>
    <dgm:pt modelId="{CF772CE8-E43E-43C1-BC8A-2F77C52283DB}" type="pres">
      <dgm:prSet presAssocID="{C0470F5E-4D5E-4A9A-B2E7-63B27B7397E3}" presName="accentRepeatNode" presStyleLbl="solidAlignAcc1" presStyleIdx="5" presStyleCnt="22"/>
      <dgm:spPr/>
    </dgm:pt>
    <dgm:pt modelId="{05352A07-5A80-4C2F-86EF-D3DC80497EEE}" type="pres">
      <dgm:prSet presAssocID="{2313D645-FE91-474E-8AF5-8EA4AE33AC72}" presName="text4" presStyleCnt="0"/>
      <dgm:spPr/>
    </dgm:pt>
    <dgm:pt modelId="{507B524C-E6D0-4650-9778-B04BD93AA470}" type="pres">
      <dgm:prSet presAssocID="{2313D645-FE91-474E-8AF5-8EA4AE33AC72}" presName="textRepeatNode" presStyleLbl="alignNode1" presStyleIdx="3" presStyleCnt="11">
        <dgm:presLayoutVars>
          <dgm:chMax val="0"/>
          <dgm:chPref val="0"/>
          <dgm:bulletEnabled val="1"/>
        </dgm:presLayoutVars>
      </dgm:prSet>
      <dgm:spPr/>
      <dgm:t>
        <a:bodyPr/>
        <a:lstStyle/>
        <a:p>
          <a:endParaRPr lang="en-US"/>
        </a:p>
      </dgm:t>
    </dgm:pt>
    <dgm:pt modelId="{F6B4A190-FD53-4641-97E5-A78DFB54C3B0}" type="pres">
      <dgm:prSet presAssocID="{2313D645-FE91-474E-8AF5-8EA4AE33AC72}" presName="textaccent4" presStyleCnt="0"/>
      <dgm:spPr/>
    </dgm:pt>
    <dgm:pt modelId="{99E9D32E-BAEC-4A02-9501-2C70190394A9}" type="pres">
      <dgm:prSet presAssocID="{2313D645-FE91-474E-8AF5-8EA4AE33AC72}" presName="accentRepeatNode" presStyleLbl="solidAlignAcc1" presStyleIdx="6" presStyleCnt="22"/>
      <dgm:spPr/>
    </dgm:pt>
    <dgm:pt modelId="{34740B34-6363-48B2-8CEF-EDFA61D0DEE2}" type="pres">
      <dgm:prSet presAssocID="{3ADFC60D-B85E-458C-8C88-382821C9587A}" presName="image4" presStyleCnt="0"/>
      <dgm:spPr/>
    </dgm:pt>
    <dgm:pt modelId="{5F020A96-656F-4A4A-8A22-214807D4F9CC}" type="pres">
      <dgm:prSet presAssocID="{3ADFC60D-B85E-458C-8C88-382821C9587A}" presName="imageRepeatNode" presStyleLbl="alignAcc1" presStyleIdx="3" presStyleCnt="11"/>
      <dgm:spPr/>
      <dgm:t>
        <a:bodyPr/>
        <a:lstStyle/>
        <a:p>
          <a:endParaRPr lang="en-US"/>
        </a:p>
      </dgm:t>
    </dgm:pt>
    <dgm:pt modelId="{4EA9CE87-1F79-47C6-8A53-3368C263F59C}" type="pres">
      <dgm:prSet presAssocID="{3ADFC60D-B85E-458C-8C88-382821C9587A}" presName="imageaccent4" presStyleCnt="0"/>
      <dgm:spPr/>
    </dgm:pt>
    <dgm:pt modelId="{40E65374-CCE0-4F55-9B62-A6222F09B447}" type="pres">
      <dgm:prSet presAssocID="{3ADFC60D-B85E-458C-8C88-382821C9587A}" presName="accentRepeatNode" presStyleLbl="solidAlignAcc1" presStyleIdx="7" presStyleCnt="22"/>
      <dgm:spPr/>
    </dgm:pt>
    <dgm:pt modelId="{06DF30B5-AACA-43FE-9F57-B928B86AFACC}" type="pres">
      <dgm:prSet presAssocID="{C694688B-7319-4780-A8CD-2943C902463C}" presName="text5" presStyleCnt="0"/>
      <dgm:spPr/>
    </dgm:pt>
    <dgm:pt modelId="{DFA8AAB6-00C5-4997-871C-7CA1FDF71DF9}" type="pres">
      <dgm:prSet presAssocID="{C694688B-7319-4780-A8CD-2943C902463C}" presName="textRepeatNode" presStyleLbl="alignNode1" presStyleIdx="4" presStyleCnt="11">
        <dgm:presLayoutVars>
          <dgm:chMax val="0"/>
          <dgm:chPref val="0"/>
          <dgm:bulletEnabled val="1"/>
        </dgm:presLayoutVars>
      </dgm:prSet>
      <dgm:spPr/>
      <dgm:t>
        <a:bodyPr/>
        <a:lstStyle/>
        <a:p>
          <a:endParaRPr lang="en-US"/>
        </a:p>
      </dgm:t>
    </dgm:pt>
    <dgm:pt modelId="{89E23ECF-1C5F-47AB-9E95-0F2B639CD154}" type="pres">
      <dgm:prSet presAssocID="{C694688B-7319-4780-A8CD-2943C902463C}" presName="textaccent5" presStyleCnt="0"/>
      <dgm:spPr/>
    </dgm:pt>
    <dgm:pt modelId="{66D36E31-0F3C-4043-A26C-77B5816BF66A}" type="pres">
      <dgm:prSet presAssocID="{C694688B-7319-4780-A8CD-2943C902463C}" presName="accentRepeatNode" presStyleLbl="solidAlignAcc1" presStyleIdx="8" presStyleCnt="22"/>
      <dgm:spPr/>
    </dgm:pt>
    <dgm:pt modelId="{68760F3C-9E5F-4460-9B88-B5E0A6B694EF}" type="pres">
      <dgm:prSet presAssocID="{77BAAB10-C794-458A-8D0B-A23E2A830CFE}" presName="image5" presStyleCnt="0"/>
      <dgm:spPr/>
    </dgm:pt>
    <dgm:pt modelId="{82CDEA27-CCEC-448E-AD76-4EB547A98539}" type="pres">
      <dgm:prSet presAssocID="{77BAAB10-C794-458A-8D0B-A23E2A830CFE}" presName="imageRepeatNode" presStyleLbl="alignAcc1" presStyleIdx="4" presStyleCnt="11"/>
      <dgm:spPr/>
      <dgm:t>
        <a:bodyPr/>
        <a:lstStyle/>
        <a:p>
          <a:endParaRPr lang="en-US"/>
        </a:p>
      </dgm:t>
    </dgm:pt>
    <dgm:pt modelId="{26FB09A5-B2F1-47DE-B57E-C658542B71E1}" type="pres">
      <dgm:prSet presAssocID="{77BAAB10-C794-458A-8D0B-A23E2A830CFE}" presName="imageaccent5" presStyleCnt="0"/>
      <dgm:spPr/>
    </dgm:pt>
    <dgm:pt modelId="{60681E0B-4E3E-4400-A72E-A18D59FAB430}" type="pres">
      <dgm:prSet presAssocID="{77BAAB10-C794-458A-8D0B-A23E2A830CFE}" presName="accentRepeatNode" presStyleLbl="solidAlignAcc1" presStyleIdx="9" presStyleCnt="22"/>
      <dgm:spPr/>
    </dgm:pt>
    <dgm:pt modelId="{D4183976-E59B-4338-9C86-5E69EBCEBB69}" type="pres">
      <dgm:prSet presAssocID="{D30A57C3-2B3A-4B7A-BC2C-C4E1C5565C2C}" presName="text6" presStyleCnt="0"/>
      <dgm:spPr/>
    </dgm:pt>
    <dgm:pt modelId="{DFD3D7FD-40B9-4163-B193-AAADD15C521E}" type="pres">
      <dgm:prSet presAssocID="{D30A57C3-2B3A-4B7A-BC2C-C4E1C5565C2C}" presName="textRepeatNode" presStyleLbl="alignNode1" presStyleIdx="5" presStyleCnt="11">
        <dgm:presLayoutVars>
          <dgm:chMax val="0"/>
          <dgm:chPref val="0"/>
          <dgm:bulletEnabled val="1"/>
        </dgm:presLayoutVars>
      </dgm:prSet>
      <dgm:spPr/>
      <dgm:t>
        <a:bodyPr/>
        <a:lstStyle/>
        <a:p>
          <a:endParaRPr lang="en-US"/>
        </a:p>
      </dgm:t>
    </dgm:pt>
    <dgm:pt modelId="{E5B020A8-0246-4D2C-B6E6-A7FA1172E550}" type="pres">
      <dgm:prSet presAssocID="{D30A57C3-2B3A-4B7A-BC2C-C4E1C5565C2C}" presName="textaccent6" presStyleCnt="0"/>
      <dgm:spPr/>
    </dgm:pt>
    <dgm:pt modelId="{F79FA8EB-097E-4BFA-9F57-EE4FA19DB0A5}" type="pres">
      <dgm:prSet presAssocID="{D30A57C3-2B3A-4B7A-BC2C-C4E1C5565C2C}" presName="accentRepeatNode" presStyleLbl="solidAlignAcc1" presStyleIdx="10" presStyleCnt="22"/>
      <dgm:spPr/>
    </dgm:pt>
    <dgm:pt modelId="{FDD5EC4C-FCDA-4DAD-95B9-18BEC8CBE506}" type="pres">
      <dgm:prSet presAssocID="{8DA6C325-4A39-4C30-80A5-6366B63C4D92}" presName="image6" presStyleCnt="0"/>
      <dgm:spPr/>
    </dgm:pt>
    <dgm:pt modelId="{1EC8F70F-A331-4B0B-9CFA-69045D587634}" type="pres">
      <dgm:prSet presAssocID="{8DA6C325-4A39-4C30-80A5-6366B63C4D92}" presName="imageRepeatNode" presStyleLbl="alignAcc1" presStyleIdx="5" presStyleCnt="11"/>
      <dgm:spPr/>
      <dgm:t>
        <a:bodyPr/>
        <a:lstStyle/>
        <a:p>
          <a:endParaRPr lang="en-US"/>
        </a:p>
      </dgm:t>
    </dgm:pt>
    <dgm:pt modelId="{BA60B379-6089-4186-BC52-06AD1A23CCAA}" type="pres">
      <dgm:prSet presAssocID="{8DA6C325-4A39-4C30-80A5-6366B63C4D92}" presName="imageaccent6" presStyleCnt="0"/>
      <dgm:spPr/>
    </dgm:pt>
    <dgm:pt modelId="{AC2DE483-1ABF-4122-B444-0593143E7267}" type="pres">
      <dgm:prSet presAssocID="{8DA6C325-4A39-4C30-80A5-6366B63C4D92}" presName="accentRepeatNode" presStyleLbl="solidAlignAcc1" presStyleIdx="11" presStyleCnt="22"/>
      <dgm:spPr/>
    </dgm:pt>
    <dgm:pt modelId="{777F0527-D349-448B-B466-9A6881976F7D}" type="pres">
      <dgm:prSet presAssocID="{CBD13316-75CE-4400-BBF8-7AF7976867B6}" presName="text7" presStyleCnt="0"/>
      <dgm:spPr/>
    </dgm:pt>
    <dgm:pt modelId="{9C1BFC1D-0A8C-42CE-B8BD-7B11C2F8C680}" type="pres">
      <dgm:prSet presAssocID="{CBD13316-75CE-4400-BBF8-7AF7976867B6}" presName="textRepeatNode" presStyleLbl="alignNode1" presStyleIdx="6" presStyleCnt="11">
        <dgm:presLayoutVars>
          <dgm:chMax val="0"/>
          <dgm:chPref val="0"/>
          <dgm:bulletEnabled val="1"/>
        </dgm:presLayoutVars>
      </dgm:prSet>
      <dgm:spPr/>
      <dgm:t>
        <a:bodyPr/>
        <a:lstStyle/>
        <a:p>
          <a:endParaRPr lang="en-US"/>
        </a:p>
      </dgm:t>
    </dgm:pt>
    <dgm:pt modelId="{7B2894B7-F016-4AFB-84C9-C4C79B9CC632}" type="pres">
      <dgm:prSet presAssocID="{CBD13316-75CE-4400-BBF8-7AF7976867B6}" presName="textaccent7" presStyleCnt="0"/>
      <dgm:spPr/>
    </dgm:pt>
    <dgm:pt modelId="{655FC05E-457B-4B66-87E1-DF4F3D1E1282}" type="pres">
      <dgm:prSet presAssocID="{CBD13316-75CE-4400-BBF8-7AF7976867B6}" presName="accentRepeatNode" presStyleLbl="solidAlignAcc1" presStyleIdx="12" presStyleCnt="22"/>
      <dgm:spPr/>
    </dgm:pt>
    <dgm:pt modelId="{AC153DF2-15C6-4AE2-B428-D963F590FC89}" type="pres">
      <dgm:prSet presAssocID="{94A1A475-D57F-4320-9A44-1D6E4610F3C9}" presName="image7" presStyleCnt="0"/>
      <dgm:spPr/>
    </dgm:pt>
    <dgm:pt modelId="{93EC8C85-4A2D-43A2-9138-A0F7249D86B6}" type="pres">
      <dgm:prSet presAssocID="{94A1A475-D57F-4320-9A44-1D6E4610F3C9}" presName="imageRepeatNode" presStyleLbl="alignAcc1" presStyleIdx="6" presStyleCnt="11"/>
      <dgm:spPr/>
      <dgm:t>
        <a:bodyPr/>
        <a:lstStyle/>
        <a:p>
          <a:endParaRPr lang="en-US"/>
        </a:p>
      </dgm:t>
    </dgm:pt>
    <dgm:pt modelId="{1D663F1C-AC01-49F8-9316-E79D882DF621}" type="pres">
      <dgm:prSet presAssocID="{94A1A475-D57F-4320-9A44-1D6E4610F3C9}" presName="imageaccent7" presStyleCnt="0"/>
      <dgm:spPr/>
    </dgm:pt>
    <dgm:pt modelId="{542348FB-5366-4812-8AF1-F29849DA01C6}" type="pres">
      <dgm:prSet presAssocID="{94A1A475-D57F-4320-9A44-1D6E4610F3C9}" presName="accentRepeatNode" presStyleLbl="solidAlignAcc1" presStyleIdx="13" presStyleCnt="22"/>
      <dgm:spPr/>
    </dgm:pt>
    <dgm:pt modelId="{3DF2842A-A9AE-4423-9088-612C340E6F30}" type="pres">
      <dgm:prSet presAssocID="{444E8AD5-863D-4909-B86C-B44AE7519C34}" presName="text8" presStyleCnt="0"/>
      <dgm:spPr/>
    </dgm:pt>
    <dgm:pt modelId="{E3B22230-5C77-45C5-9472-AB12CE3AE68A}" type="pres">
      <dgm:prSet presAssocID="{444E8AD5-863D-4909-B86C-B44AE7519C34}" presName="textRepeatNode" presStyleLbl="alignNode1" presStyleIdx="7" presStyleCnt="11">
        <dgm:presLayoutVars>
          <dgm:chMax val="0"/>
          <dgm:chPref val="0"/>
          <dgm:bulletEnabled val="1"/>
        </dgm:presLayoutVars>
      </dgm:prSet>
      <dgm:spPr/>
      <dgm:t>
        <a:bodyPr/>
        <a:lstStyle/>
        <a:p>
          <a:endParaRPr lang="en-US"/>
        </a:p>
      </dgm:t>
    </dgm:pt>
    <dgm:pt modelId="{042B6516-FFCA-4A8A-B877-083B534FF0D1}" type="pres">
      <dgm:prSet presAssocID="{444E8AD5-863D-4909-B86C-B44AE7519C34}" presName="textaccent8" presStyleCnt="0"/>
      <dgm:spPr/>
    </dgm:pt>
    <dgm:pt modelId="{CA17C8B2-B97C-42FC-A101-842A2AF48280}" type="pres">
      <dgm:prSet presAssocID="{444E8AD5-863D-4909-B86C-B44AE7519C34}" presName="accentRepeatNode" presStyleLbl="solidAlignAcc1" presStyleIdx="14" presStyleCnt="22"/>
      <dgm:spPr/>
    </dgm:pt>
    <dgm:pt modelId="{0106F5A6-3BA8-4AA4-88E6-8D2A5E4EB0E8}" type="pres">
      <dgm:prSet presAssocID="{FFDE1D15-3FB9-4E6F-9674-F05A358EC898}" presName="image8" presStyleCnt="0"/>
      <dgm:spPr/>
    </dgm:pt>
    <dgm:pt modelId="{CE5CD692-0DA9-41A7-AA43-C366C5DF999D}" type="pres">
      <dgm:prSet presAssocID="{FFDE1D15-3FB9-4E6F-9674-F05A358EC898}" presName="imageRepeatNode" presStyleLbl="alignAcc1" presStyleIdx="7" presStyleCnt="11"/>
      <dgm:spPr/>
      <dgm:t>
        <a:bodyPr/>
        <a:lstStyle/>
        <a:p>
          <a:endParaRPr lang="en-US"/>
        </a:p>
      </dgm:t>
    </dgm:pt>
    <dgm:pt modelId="{D87DAD10-ACBC-4DF5-A4FC-7919537130E8}" type="pres">
      <dgm:prSet presAssocID="{FFDE1D15-3FB9-4E6F-9674-F05A358EC898}" presName="imageaccent8" presStyleCnt="0"/>
      <dgm:spPr/>
    </dgm:pt>
    <dgm:pt modelId="{CAD5C47A-15FC-4FF3-94FE-E39CBE9DEC32}" type="pres">
      <dgm:prSet presAssocID="{FFDE1D15-3FB9-4E6F-9674-F05A358EC898}" presName="accentRepeatNode" presStyleLbl="solidAlignAcc1" presStyleIdx="15" presStyleCnt="22"/>
      <dgm:spPr/>
    </dgm:pt>
    <dgm:pt modelId="{2C41BB98-8CB2-4E42-A132-4D14320A04C3}" type="pres">
      <dgm:prSet presAssocID="{01CBD4A2-FE8E-48C2-A409-1D115D613E77}" presName="text9" presStyleCnt="0"/>
      <dgm:spPr/>
    </dgm:pt>
    <dgm:pt modelId="{1FADE915-5A7E-4C43-91F6-F0E365300A81}" type="pres">
      <dgm:prSet presAssocID="{01CBD4A2-FE8E-48C2-A409-1D115D613E77}" presName="textRepeatNode" presStyleLbl="alignNode1" presStyleIdx="8" presStyleCnt="11">
        <dgm:presLayoutVars>
          <dgm:chMax val="0"/>
          <dgm:chPref val="0"/>
          <dgm:bulletEnabled val="1"/>
        </dgm:presLayoutVars>
      </dgm:prSet>
      <dgm:spPr/>
      <dgm:t>
        <a:bodyPr/>
        <a:lstStyle/>
        <a:p>
          <a:endParaRPr lang="en-US"/>
        </a:p>
      </dgm:t>
    </dgm:pt>
    <dgm:pt modelId="{A54DD5B5-80B7-477F-AECE-43EB37CDB989}" type="pres">
      <dgm:prSet presAssocID="{01CBD4A2-FE8E-48C2-A409-1D115D613E77}" presName="textaccent9" presStyleCnt="0"/>
      <dgm:spPr/>
    </dgm:pt>
    <dgm:pt modelId="{880F2906-8907-4CE3-8A3F-DAA99F14E67C}" type="pres">
      <dgm:prSet presAssocID="{01CBD4A2-FE8E-48C2-A409-1D115D613E77}" presName="accentRepeatNode" presStyleLbl="solidAlignAcc1" presStyleIdx="16" presStyleCnt="22"/>
      <dgm:spPr/>
    </dgm:pt>
    <dgm:pt modelId="{E9E06A37-FE37-475E-8B52-108CE10125FA}" type="pres">
      <dgm:prSet presAssocID="{E5901F5F-A6E3-4814-BAAB-8309206F7D3B}" presName="image9" presStyleCnt="0"/>
      <dgm:spPr/>
    </dgm:pt>
    <dgm:pt modelId="{BBF38CEE-68A6-4C6D-A230-195B4AE5226E}" type="pres">
      <dgm:prSet presAssocID="{E5901F5F-A6E3-4814-BAAB-8309206F7D3B}" presName="imageRepeatNode" presStyleLbl="alignAcc1" presStyleIdx="8" presStyleCnt="11"/>
      <dgm:spPr/>
      <dgm:t>
        <a:bodyPr/>
        <a:lstStyle/>
        <a:p>
          <a:endParaRPr lang="en-US"/>
        </a:p>
      </dgm:t>
    </dgm:pt>
    <dgm:pt modelId="{889DDE42-F87E-4035-A4A9-8ADF5D361F8B}" type="pres">
      <dgm:prSet presAssocID="{E5901F5F-A6E3-4814-BAAB-8309206F7D3B}" presName="imageaccent9" presStyleCnt="0"/>
      <dgm:spPr/>
    </dgm:pt>
    <dgm:pt modelId="{312764FB-13AE-49E2-95A1-26DDF0077B31}" type="pres">
      <dgm:prSet presAssocID="{E5901F5F-A6E3-4814-BAAB-8309206F7D3B}" presName="accentRepeatNode" presStyleLbl="solidAlignAcc1" presStyleIdx="17" presStyleCnt="22"/>
      <dgm:spPr/>
    </dgm:pt>
    <dgm:pt modelId="{FB76D3ED-FC68-4F7A-9606-96698EBB8392}" type="pres">
      <dgm:prSet presAssocID="{A128FD85-4194-4A69-BC33-0AABEFA32BE5}" presName="text10" presStyleCnt="0"/>
      <dgm:spPr/>
    </dgm:pt>
    <dgm:pt modelId="{2C5671A0-0FD7-4ED4-8A71-CAF479A54369}" type="pres">
      <dgm:prSet presAssocID="{A128FD85-4194-4A69-BC33-0AABEFA32BE5}" presName="textRepeatNode" presStyleLbl="alignNode1" presStyleIdx="9" presStyleCnt="11">
        <dgm:presLayoutVars>
          <dgm:chMax val="0"/>
          <dgm:chPref val="0"/>
          <dgm:bulletEnabled val="1"/>
        </dgm:presLayoutVars>
      </dgm:prSet>
      <dgm:spPr/>
      <dgm:t>
        <a:bodyPr/>
        <a:lstStyle/>
        <a:p>
          <a:endParaRPr lang="en-US"/>
        </a:p>
      </dgm:t>
    </dgm:pt>
    <dgm:pt modelId="{D774FB3C-0DD1-450A-A8C6-F70F3F9C9163}" type="pres">
      <dgm:prSet presAssocID="{A128FD85-4194-4A69-BC33-0AABEFA32BE5}" presName="textaccent10" presStyleCnt="0"/>
      <dgm:spPr/>
    </dgm:pt>
    <dgm:pt modelId="{DCDA10F6-CCE3-4457-B67C-C5B06CC8B6C5}" type="pres">
      <dgm:prSet presAssocID="{A128FD85-4194-4A69-BC33-0AABEFA32BE5}" presName="accentRepeatNode" presStyleLbl="solidAlignAcc1" presStyleIdx="18" presStyleCnt="22"/>
      <dgm:spPr/>
    </dgm:pt>
    <dgm:pt modelId="{1F1BE05C-D4C5-4CE3-B6B1-DAE2DC813EE6}" type="pres">
      <dgm:prSet presAssocID="{C145CA86-961A-4C4D-863F-A7A197CB0AB4}" presName="image10" presStyleCnt="0"/>
      <dgm:spPr/>
    </dgm:pt>
    <dgm:pt modelId="{824C697D-FA16-4E04-903C-236F5DC9587D}" type="pres">
      <dgm:prSet presAssocID="{C145CA86-961A-4C4D-863F-A7A197CB0AB4}" presName="imageRepeatNode" presStyleLbl="alignAcc1" presStyleIdx="9" presStyleCnt="11"/>
      <dgm:spPr/>
      <dgm:t>
        <a:bodyPr/>
        <a:lstStyle/>
        <a:p>
          <a:endParaRPr lang="en-US"/>
        </a:p>
      </dgm:t>
    </dgm:pt>
    <dgm:pt modelId="{81B0184D-57E9-4CCD-BB90-1B334CC5011F}" type="pres">
      <dgm:prSet presAssocID="{C145CA86-961A-4C4D-863F-A7A197CB0AB4}" presName="imageaccent10" presStyleCnt="0"/>
      <dgm:spPr/>
    </dgm:pt>
    <dgm:pt modelId="{F5FE42E3-B803-4FA8-981F-81A82A9127CB}" type="pres">
      <dgm:prSet presAssocID="{C145CA86-961A-4C4D-863F-A7A197CB0AB4}" presName="accentRepeatNode" presStyleLbl="solidAlignAcc1" presStyleIdx="19" presStyleCnt="22"/>
      <dgm:spPr/>
    </dgm:pt>
    <dgm:pt modelId="{9212DB91-4111-4739-9E00-C3D4CB66C284}" type="pres">
      <dgm:prSet presAssocID="{517ED7D4-B396-44C4-B200-5E993F80DE6E}" presName="text11" presStyleCnt="0"/>
      <dgm:spPr/>
    </dgm:pt>
    <dgm:pt modelId="{27CF94D5-2348-432E-823B-EE0851E35C26}" type="pres">
      <dgm:prSet presAssocID="{517ED7D4-B396-44C4-B200-5E993F80DE6E}" presName="textRepeatNode" presStyleLbl="alignNode1" presStyleIdx="10" presStyleCnt="11">
        <dgm:presLayoutVars>
          <dgm:chMax val="0"/>
          <dgm:chPref val="0"/>
          <dgm:bulletEnabled val="1"/>
        </dgm:presLayoutVars>
      </dgm:prSet>
      <dgm:spPr/>
      <dgm:t>
        <a:bodyPr/>
        <a:lstStyle/>
        <a:p>
          <a:endParaRPr lang="en-US"/>
        </a:p>
      </dgm:t>
    </dgm:pt>
    <dgm:pt modelId="{CFB2EA7B-BD1E-46AC-A4A0-CDD568C7B987}" type="pres">
      <dgm:prSet presAssocID="{517ED7D4-B396-44C4-B200-5E993F80DE6E}" presName="textaccent11" presStyleCnt="0"/>
      <dgm:spPr/>
    </dgm:pt>
    <dgm:pt modelId="{9A1FE8D5-FE21-44C9-A565-D7B3CAAB021C}" type="pres">
      <dgm:prSet presAssocID="{517ED7D4-B396-44C4-B200-5E993F80DE6E}" presName="accentRepeatNode" presStyleLbl="solidAlignAcc1" presStyleIdx="20" presStyleCnt="22"/>
      <dgm:spPr/>
    </dgm:pt>
    <dgm:pt modelId="{24B0A8A7-E81C-40FD-90CD-F1C2EDDF4AF6}" type="pres">
      <dgm:prSet presAssocID="{20904A8C-D149-4381-9308-E5949EC41539}" presName="image11" presStyleCnt="0"/>
      <dgm:spPr/>
    </dgm:pt>
    <dgm:pt modelId="{D97E1F0F-883F-4717-8CE2-6B727CE724C8}" type="pres">
      <dgm:prSet presAssocID="{20904A8C-D149-4381-9308-E5949EC41539}" presName="imageRepeatNode" presStyleLbl="alignAcc1" presStyleIdx="10" presStyleCnt="11"/>
      <dgm:spPr/>
      <dgm:t>
        <a:bodyPr/>
        <a:lstStyle/>
        <a:p>
          <a:endParaRPr lang="en-US"/>
        </a:p>
      </dgm:t>
    </dgm:pt>
    <dgm:pt modelId="{1296C3F4-61BF-453C-8E93-C57EF7BF6D23}" type="pres">
      <dgm:prSet presAssocID="{20904A8C-D149-4381-9308-E5949EC41539}" presName="imageaccent11" presStyleCnt="0"/>
      <dgm:spPr/>
    </dgm:pt>
    <dgm:pt modelId="{1D315D93-9740-4180-96A1-19ED15B1AE2F}" type="pres">
      <dgm:prSet presAssocID="{20904A8C-D149-4381-9308-E5949EC41539}" presName="accentRepeatNode" presStyleLbl="solidAlignAcc1" presStyleIdx="21" presStyleCnt="22"/>
      <dgm:spPr/>
    </dgm:pt>
  </dgm:ptLst>
  <dgm:cxnLst>
    <dgm:cxn modelId="{0287FD4C-62C4-4005-AA28-E7768A2178F2}" type="presOf" srcId="{FFDE1D15-3FB9-4E6F-9674-F05A358EC898}" destId="{CE5CD692-0DA9-41A7-AA43-C366C5DF999D}" srcOrd="0" destOrd="0" presId="urn:microsoft.com/office/officeart/2008/layout/HexagonCluster"/>
    <dgm:cxn modelId="{A647D9CA-389B-47EC-981F-3F0182846085}" type="presOf" srcId="{92CF93C0-9255-40FC-8F83-6B66EED71191}" destId="{83E28E2C-3A14-43B5-889E-D59E7BF840BD}" srcOrd="0" destOrd="0" presId="urn:microsoft.com/office/officeart/2008/layout/HexagonCluster"/>
    <dgm:cxn modelId="{7D073A7B-AFE9-45AE-8AAD-3B43CDC64176}" srcId="{28177D9D-D071-4DA7-94F8-633F218BEEB3}" destId="{01CBD4A2-FE8E-48C2-A409-1D115D613E77}" srcOrd="8" destOrd="0" parTransId="{4069C057-8A51-4002-A1AA-1D2FB22FDBE8}" sibTransId="{E5901F5F-A6E3-4814-BAAB-8309206F7D3B}"/>
    <dgm:cxn modelId="{E0B369B3-0DB8-46C3-825A-154F2A751F48}" type="presOf" srcId="{28177D9D-D071-4DA7-94F8-633F218BEEB3}" destId="{FAF07D75-9F49-4559-940C-B6BCB9EA4527}" srcOrd="0" destOrd="0" presId="urn:microsoft.com/office/officeart/2008/layout/HexagonCluster"/>
    <dgm:cxn modelId="{F9CDE461-437F-4BDC-B1F0-C6AD209180D5}" type="presOf" srcId="{E40D8F33-DD53-4231-A215-6183BAB653BF}" destId="{D86A1780-34DA-4512-AC62-3BDF98333704}" srcOrd="0" destOrd="0" presId="urn:microsoft.com/office/officeart/2008/layout/HexagonCluster"/>
    <dgm:cxn modelId="{17F13C33-D02F-43DA-93F2-1141D69D715C}" type="presOf" srcId="{CBD13316-75CE-4400-BBF8-7AF7976867B6}" destId="{9C1BFC1D-0A8C-42CE-B8BD-7B11C2F8C680}" srcOrd="0" destOrd="0" presId="urn:microsoft.com/office/officeart/2008/layout/HexagonCluster"/>
    <dgm:cxn modelId="{D1AF2B3B-0300-438D-9B80-D7D34D575DDC}" srcId="{28177D9D-D071-4DA7-94F8-633F218BEEB3}" destId="{1206C59B-871F-4DEB-A270-FE598437F3BC}" srcOrd="2" destOrd="0" parTransId="{0A7A2587-D615-4443-9CEC-A4FFA691FCD9}" sibTransId="{C0470F5E-4D5E-4A9A-B2E7-63B27B7397E3}"/>
    <dgm:cxn modelId="{515A0AE8-74DB-4855-92AD-9C5B37D26407}" srcId="{28177D9D-D071-4DA7-94F8-633F218BEEB3}" destId="{92CF93C0-9255-40FC-8F83-6B66EED71191}" srcOrd="0" destOrd="0" parTransId="{5807012A-8F4D-4C0B-9EED-211C1B1E81C1}" sibTransId="{E40D8F33-DD53-4231-A215-6183BAB653BF}"/>
    <dgm:cxn modelId="{4B39FE64-24F8-42F0-9E9F-2BAC002FF5EE}" type="presOf" srcId="{C0470F5E-4D5E-4A9A-B2E7-63B27B7397E3}" destId="{C01658E4-C36A-4D5B-A432-B643FA602F72}" srcOrd="0" destOrd="0" presId="urn:microsoft.com/office/officeart/2008/layout/HexagonCluster"/>
    <dgm:cxn modelId="{8A06552F-97DB-4BA7-BB33-B158D0E3E96D}" srcId="{28177D9D-D071-4DA7-94F8-633F218BEEB3}" destId="{CBD13316-75CE-4400-BBF8-7AF7976867B6}" srcOrd="6" destOrd="0" parTransId="{17D3F3B6-19B7-4560-BB95-CFB5497BC806}" sibTransId="{94A1A475-D57F-4320-9A44-1D6E4610F3C9}"/>
    <dgm:cxn modelId="{4BEE1792-70A3-4AA7-9ADB-E80277543FA4}" type="presOf" srcId="{3ADFC60D-B85E-458C-8C88-382821C9587A}" destId="{5F020A96-656F-4A4A-8A22-214807D4F9CC}" srcOrd="0" destOrd="0" presId="urn:microsoft.com/office/officeart/2008/layout/HexagonCluster"/>
    <dgm:cxn modelId="{5A00C493-D299-4ED4-85E8-1455E72F9DC7}" type="presOf" srcId="{20904A8C-D149-4381-9308-E5949EC41539}" destId="{D97E1F0F-883F-4717-8CE2-6B727CE724C8}" srcOrd="0" destOrd="0" presId="urn:microsoft.com/office/officeart/2008/layout/HexagonCluster"/>
    <dgm:cxn modelId="{346E0C39-E5BE-42E2-B033-A8E20E3E4E72}" srcId="{28177D9D-D071-4DA7-94F8-633F218BEEB3}" destId="{517ED7D4-B396-44C4-B200-5E993F80DE6E}" srcOrd="10" destOrd="0" parTransId="{40A5DE36-E7BF-4533-8749-41620F20768E}" sibTransId="{20904A8C-D149-4381-9308-E5949EC41539}"/>
    <dgm:cxn modelId="{5E37FC7E-CDE9-46E3-B16E-42F5190EB4F6}" type="presOf" srcId="{94A1A475-D57F-4320-9A44-1D6E4610F3C9}" destId="{93EC8C85-4A2D-43A2-9138-A0F7249D86B6}" srcOrd="0" destOrd="0" presId="urn:microsoft.com/office/officeart/2008/layout/HexagonCluster"/>
    <dgm:cxn modelId="{250DA783-7B58-48CA-866C-5A2B673FAE62}" type="presOf" srcId="{444E8AD5-863D-4909-B86C-B44AE7519C34}" destId="{E3B22230-5C77-45C5-9472-AB12CE3AE68A}" srcOrd="0" destOrd="0" presId="urn:microsoft.com/office/officeart/2008/layout/HexagonCluster"/>
    <dgm:cxn modelId="{DC839EA1-4E06-4025-B9C3-1705B722425F}" srcId="{28177D9D-D071-4DA7-94F8-633F218BEEB3}" destId="{C694688B-7319-4780-A8CD-2943C902463C}" srcOrd="4" destOrd="0" parTransId="{8C1E3D8C-17A9-41DF-BF46-7F9210002C1A}" sibTransId="{77BAAB10-C794-458A-8D0B-A23E2A830CFE}"/>
    <dgm:cxn modelId="{2F578013-CD22-4EA2-A2AA-5B24E18E4EC2}" srcId="{28177D9D-D071-4DA7-94F8-633F218BEEB3}" destId="{2313D645-FE91-474E-8AF5-8EA4AE33AC72}" srcOrd="3" destOrd="0" parTransId="{F9A9C202-7CBE-4A53-9DB7-4E4E76BA7B49}" sibTransId="{3ADFC60D-B85E-458C-8C88-382821C9587A}"/>
    <dgm:cxn modelId="{474C811E-0624-4F8C-A9F2-3EB79CE6BF0F}" type="presOf" srcId="{D30A57C3-2B3A-4B7A-BC2C-C4E1C5565C2C}" destId="{DFD3D7FD-40B9-4163-B193-AAADD15C521E}" srcOrd="0" destOrd="0" presId="urn:microsoft.com/office/officeart/2008/layout/HexagonCluster"/>
    <dgm:cxn modelId="{58D977F9-40F8-46B3-809C-6B77CA0A17E0}" type="presOf" srcId="{1206C59B-871F-4DEB-A270-FE598437F3BC}" destId="{563D527E-ACDB-4992-825C-11343CE46312}" srcOrd="0" destOrd="0" presId="urn:microsoft.com/office/officeart/2008/layout/HexagonCluster"/>
    <dgm:cxn modelId="{8CAD121C-A70D-49C8-9901-DA416E6AC0B1}" srcId="{28177D9D-D071-4DA7-94F8-633F218BEEB3}" destId="{D30A57C3-2B3A-4B7A-BC2C-C4E1C5565C2C}" srcOrd="5" destOrd="0" parTransId="{33D072CA-4149-416F-81AA-19E90CCD1470}" sibTransId="{8DA6C325-4A39-4C30-80A5-6366B63C4D92}"/>
    <dgm:cxn modelId="{CB1DCB83-E697-4ABC-BC53-9E389EC85B04}" type="presOf" srcId="{77BAAB10-C794-458A-8D0B-A23E2A830CFE}" destId="{82CDEA27-CCEC-448E-AD76-4EB547A98539}" srcOrd="0" destOrd="0" presId="urn:microsoft.com/office/officeart/2008/layout/HexagonCluster"/>
    <dgm:cxn modelId="{C2F1B585-6BDC-454E-896B-3DD690E25563}" srcId="{28177D9D-D071-4DA7-94F8-633F218BEEB3}" destId="{444E8AD5-863D-4909-B86C-B44AE7519C34}" srcOrd="7" destOrd="0" parTransId="{5E1D3ECD-1E9A-47C1-B96E-00E18F713F9A}" sibTransId="{FFDE1D15-3FB9-4E6F-9674-F05A358EC898}"/>
    <dgm:cxn modelId="{0B62E3C5-0717-46F0-AD0B-F42667FA9BC0}" srcId="{28177D9D-D071-4DA7-94F8-633F218BEEB3}" destId="{A128FD85-4194-4A69-BC33-0AABEFA32BE5}" srcOrd="9" destOrd="0" parTransId="{78BF2670-DF0C-4D67-8BC7-DA6B890B93B8}" sibTransId="{C145CA86-961A-4C4D-863F-A7A197CB0AB4}"/>
    <dgm:cxn modelId="{4FCD5348-80B2-4159-891B-A5090DE51AA7}" type="presOf" srcId="{A128FD85-4194-4A69-BC33-0AABEFA32BE5}" destId="{2C5671A0-0FD7-4ED4-8A71-CAF479A54369}" srcOrd="0" destOrd="0" presId="urn:microsoft.com/office/officeart/2008/layout/HexagonCluster"/>
    <dgm:cxn modelId="{B5B9A6B1-1FBD-49F0-BACA-EE8DE3C4A5D4}" srcId="{28177D9D-D071-4DA7-94F8-633F218BEEB3}" destId="{902B99F6-D874-4605-832A-AD98C5947F4F}" srcOrd="1" destOrd="0" parTransId="{F29DFDE7-FAAE-4951-8D31-71D99EDF8128}" sibTransId="{2498275F-5BB2-4DDD-B7A6-14499356E1FB}"/>
    <dgm:cxn modelId="{F2348477-F381-4137-BDAB-1E5E6478DC7B}" type="presOf" srcId="{01CBD4A2-FE8E-48C2-A409-1D115D613E77}" destId="{1FADE915-5A7E-4C43-91F6-F0E365300A81}" srcOrd="0" destOrd="0" presId="urn:microsoft.com/office/officeart/2008/layout/HexagonCluster"/>
    <dgm:cxn modelId="{8D49078A-0110-4EAF-A4C8-E85033119BBA}" type="presOf" srcId="{C694688B-7319-4780-A8CD-2943C902463C}" destId="{DFA8AAB6-00C5-4997-871C-7CA1FDF71DF9}" srcOrd="0" destOrd="0" presId="urn:microsoft.com/office/officeart/2008/layout/HexagonCluster"/>
    <dgm:cxn modelId="{28E9773B-37A5-4FDC-999F-C670914C299C}" type="presOf" srcId="{2313D645-FE91-474E-8AF5-8EA4AE33AC72}" destId="{507B524C-E6D0-4650-9778-B04BD93AA470}" srcOrd="0" destOrd="0" presId="urn:microsoft.com/office/officeart/2008/layout/HexagonCluster"/>
    <dgm:cxn modelId="{982E2B96-897E-42EA-B884-EF2E8F026722}" type="presOf" srcId="{C145CA86-961A-4C4D-863F-A7A197CB0AB4}" destId="{824C697D-FA16-4E04-903C-236F5DC9587D}" srcOrd="0" destOrd="0" presId="urn:microsoft.com/office/officeart/2008/layout/HexagonCluster"/>
    <dgm:cxn modelId="{A134A1CE-E428-4C4F-B1BF-A2E2EC280B86}" type="presOf" srcId="{E5901F5F-A6E3-4814-BAAB-8309206F7D3B}" destId="{BBF38CEE-68A6-4C6D-A230-195B4AE5226E}" srcOrd="0" destOrd="0" presId="urn:microsoft.com/office/officeart/2008/layout/HexagonCluster"/>
    <dgm:cxn modelId="{519E00B7-E515-4603-A91A-1A2702FD543B}" type="presOf" srcId="{902B99F6-D874-4605-832A-AD98C5947F4F}" destId="{96051406-6117-4B42-A49D-05FE984DC744}" srcOrd="0" destOrd="0" presId="urn:microsoft.com/office/officeart/2008/layout/HexagonCluster"/>
    <dgm:cxn modelId="{F788D38D-EFAB-4259-B007-77954CD4D7B5}" type="presOf" srcId="{8DA6C325-4A39-4C30-80A5-6366B63C4D92}" destId="{1EC8F70F-A331-4B0B-9CFA-69045D587634}" srcOrd="0" destOrd="0" presId="urn:microsoft.com/office/officeart/2008/layout/HexagonCluster"/>
    <dgm:cxn modelId="{8B16CD7F-3129-4BA0-B487-288957B19B3C}" type="presOf" srcId="{2498275F-5BB2-4DDD-B7A6-14499356E1FB}" destId="{58F2D1F5-30DD-419B-9F93-C5F1E090DEA3}" srcOrd="0" destOrd="0" presId="urn:microsoft.com/office/officeart/2008/layout/HexagonCluster"/>
    <dgm:cxn modelId="{4CAAD3C8-6AA5-44C4-A095-E2A223E304CD}" type="presOf" srcId="{517ED7D4-B396-44C4-B200-5E993F80DE6E}" destId="{27CF94D5-2348-432E-823B-EE0851E35C26}" srcOrd="0" destOrd="0" presId="urn:microsoft.com/office/officeart/2008/layout/HexagonCluster"/>
    <dgm:cxn modelId="{E611CBC0-5683-4E17-B12A-4E80A69590D0}" type="presParOf" srcId="{FAF07D75-9F49-4559-940C-B6BCB9EA4527}" destId="{65820253-998F-4E25-8C7D-DD7AC613E318}" srcOrd="0" destOrd="0" presId="urn:microsoft.com/office/officeart/2008/layout/HexagonCluster"/>
    <dgm:cxn modelId="{9774E907-0D7C-4091-BB8D-6AC565A7B7E6}" type="presParOf" srcId="{65820253-998F-4E25-8C7D-DD7AC613E318}" destId="{83E28E2C-3A14-43B5-889E-D59E7BF840BD}" srcOrd="0" destOrd="0" presId="urn:microsoft.com/office/officeart/2008/layout/HexagonCluster"/>
    <dgm:cxn modelId="{88AAC492-CC35-4E29-8657-3FCEE65D0055}" type="presParOf" srcId="{FAF07D75-9F49-4559-940C-B6BCB9EA4527}" destId="{33F03DBE-9817-4AA3-8FC9-FEFB33F8190B}" srcOrd="1" destOrd="0" presId="urn:microsoft.com/office/officeart/2008/layout/HexagonCluster"/>
    <dgm:cxn modelId="{AB22C8CF-7C1E-450D-B178-CFBF91ED2ABA}" type="presParOf" srcId="{33F03DBE-9817-4AA3-8FC9-FEFB33F8190B}" destId="{B94753E2-ACAE-4953-9E18-541AC0A3FAB1}" srcOrd="0" destOrd="0" presId="urn:microsoft.com/office/officeart/2008/layout/HexagonCluster"/>
    <dgm:cxn modelId="{59E08E41-B2B4-4ACE-A97D-072B260567FB}" type="presParOf" srcId="{FAF07D75-9F49-4559-940C-B6BCB9EA4527}" destId="{71DFB537-65D8-4AD4-B28A-12D27E5E4FAE}" srcOrd="2" destOrd="0" presId="urn:microsoft.com/office/officeart/2008/layout/HexagonCluster"/>
    <dgm:cxn modelId="{BDEB01FA-562E-400F-BBC0-CE93AF24ECBB}" type="presParOf" srcId="{71DFB537-65D8-4AD4-B28A-12D27E5E4FAE}" destId="{D86A1780-34DA-4512-AC62-3BDF98333704}" srcOrd="0" destOrd="0" presId="urn:microsoft.com/office/officeart/2008/layout/HexagonCluster"/>
    <dgm:cxn modelId="{831C64CB-F761-400B-98F6-86A0A043C6B7}" type="presParOf" srcId="{FAF07D75-9F49-4559-940C-B6BCB9EA4527}" destId="{46DFFD58-F771-4928-8250-1E154788EC20}" srcOrd="3" destOrd="0" presId="urn:microsoft.com/office/officeart/2008/layout/HexagonCluster"/>
    <dgm:cxn modelId="{11745CDA-5927-41C9-ACD1-1702673C60D8}" type="presParOf" srcId="{46DFFD58-F771-4928-8250-1E154788EC20}" destId="{6CECBA4E-1FC9-4000-85F9-4B7029216A36}" srcOrd="0" destOrd="0" presId="urn:microsoft.com/office/officeart/2008/layout/HexagonCluster"/>
    <dgm:cxn modelId="{B188EFDE-90FF-484B-B221-908EEC4EFA75}" type="presParOf" srcId="{FAF07D75-9F49-4559-940C-B6BCB9EA4527}" destId="{410665DE-72E1-4759-BAD2-00CA81BF96D2}" srcOrd="4" destOrd="0" presId="urn:microsoft.com/office/officeart/2008/layout/HexagonCluster"/>
    <dgm:cxn modelId="{2E11BB1E-1789-4FBB-8F27-E1D0F8DC11B3}" type="presParOf" srcId="{410665DE-72E1-4759-BAD2-00CA81BF96D2}" destId="{96051406-6117-4B42-A49D-05FE984DC744}" srcOrd="0" destOrd="0" presId="urn:microsoft.com/office/officeart/2008/layout/HexagonCluster"/>
    <dgm:cxn modelId="{E15745E3-F351-4144-83E2-08C34E3031A7}" type="presParOf" srcId="{FAF07D75-9F49-4559-940C-B6BCB9EA4527}" destId="{D9660FA6-A3C5-4365-9E10-7E167BA0EA7F}" srcOrd="5" destOrd="0" presId="urn:microsoft.com/office/officeart/2008/layout/HexagonCluster"/>
    <dgm:cxn modelId="{DF91E3C3-693D-4F56-B9B9-5B391C633C1E}" type="presParOf" srcId="{D9660FA6-A3C5-4365-9E10-7E167BA0EA7F}" destId="{CDF35856-31FE-4F66-9AFC-07CC597AF11D}" srcOrd="0" destOrd="0" presId="urn:microsoft.com/office/officeart/2008/layout/HexagonCluster"/>
    <dgm:cxn modelId="{D2B949CE-7D6F-4585-AC49-48C4DCD565F2}" type="presParOf" srcId="{FAF07D75-9F49-4559-940C-B6BCB9EA4527}" destId="{27B1907C-8993-4AF3-A4EE-4D86C2D48200}" srcOrd="6" destOrd="0" presId="urn:microsoft.com/office/officeart/2008/layout/HexagonCluster"/>
    <dgm:cxn modelId="{EE5813AE-5C10-46CE-B87D-B0746B9E165C}" type="presParOf" srcId="{27B1907C-8993-4AF3-A4EE-4D86C2D48200}" destId="{58F2D1F5-30DD-419B-9F93-C5F1E090DEA3}" srcOrd="0" destOrd="0" presId="urn:microsoft.com/office/officeart/2008/layout/HexagonCluster"/>
    <dgm:cxn modelId="{628112D9-F1A7-48DC-95E0-0ECF8E2FCE75}" type="presParOf" srcId="{FAF07D75-9F49-4559-940C-B6BCB9EA4527}" destId="{503DBA53-39EB-4A5F-9F50-6A183B0C201B}" srcOrd="7" destOrd="0" presId="urn:microsoft.com/office/officeart/2008/layout/HexagonCluster"/>
    <dgm:cxn modelId="{73F55C8A-B398-47C0-938B-118412D22EDB}" type="presParOf" srcId="{503DBA53-39EB-4A5F-9F50-6A183B0C201B}" destId="{75E1A0C9-48C6-42D4-A3A9-15380670EFEE}" srcOrd="0" destOrd="0" presId="urn:microsoft.com/office/officeart/2008/layout/HexagonCluster"/>
    <dgm:cxn modelId="{19C68FA6-2177-410B-8970-D3E8A3547C70}" type="presParOf" srcId="{FAF07D75-9F49-4559-940C-B6BCB9EA4527}" destId="{E0E14E69-38E4-45A8-9B45-79FC506D121D}" srcOrd="8" destOrd="0" presId="urn:microsoft.com/office/officeart/2008/layout/HexagonCluster"/>
    <dgm:cxn modelId="{25E9258E-A56B-4C53-8315-FF3473642F98}" type="presParOf" srcId="{E0E14E69-38E4-45A8-9B45-79FC506D121D}" destId="{563D527E-ACDB-4992-825C-11343CE46312}" srcOrd="0" destOrd="0" presId="urn:microsoft.com/office/officeart/2008/layout/HexagonCluster"/>
    <dgm:cxn modelId="{75C69000-18C7-4848-8A87-3FA5109A6646}" type="presParOf" srcId="{FAF07D75-9F49-4559-940C-B6BCB9EA4527}" destId="{79C4BEE2-619D-4F7D-8701-3438938D40F0}" srcOrd="9" destOrd="0" presId="urn:microsoft.com/office/officeart/2008/layout/HexagonCluster"/>
    <dgm:cxn modelId="{9566BF90-731F-4C5D-8E47-F42890541DB0}" type="presParOf" srcId="{79C4BEE2-619D-4F7D-8701-3438938D40F0}" destId="{456CA478-195D-428D-B213-C0B09CB642CD}" srcOrd="0" destOrd="0" presId="urn:microsoft.com/office/officeart/2008/layout/HexagonCluster"/>
    <dgm:cxn modelId="{F7065D43-BD61-4587-9CE8-C49CDEB455A2}" type="presParOf" srcId="{FAF07D75-9F49-4559-940C-B6BCB9EA4527}" destId="{D3CB5872-5DA0-4E54-8AB1-A75113E90B58}" srcOrd="10" destOrd="0" presId="urn:microsoft.com/office/officeart/2008/layout/HexagonCluster"/>
    <dgm:cxn modelId="{922E3484-E82D-44D9-A6B9-ADC1F552BF46}" type="presParOf" srcId="{D3CB5872-5DA0-4E54-8AB1-A75113E90B58}" destId="{C01658E4-C36A-4D5B-A432-B643FA602F72}" srcOrd="0" destOrd="0" presId="urn:microsoft.com/office/officeart/2008/layout/HexagonCluster"/>
    <dgm:cxn modelId="{B076FC5F-C1BB-47ED-AA64-4BE9DE3A3A24}" type="presParOf" srcId="{FAF07D75-9F49-4559-940C-B6BCB9EA4527}" destId="{312AAA8D-1707-4453-A8B1-D215170BF6B9}" srcOrd="11" destOrd="0" presId="urn:microsoft.com/office/officeart/2008/layout/HexagonCluster"/>
    <dgm:cxn modelId="{0D3C442D-660B-43E0-B2DF-29D12DDD5E3A}" type="presParOf" srcId="{312AAA8D-1707-4453-A8B1-D215170BF6B9}" destId="{CF772CE8-E43E-43C1-BC8A-2F77C52283DB}" srcOrd="0" destOrd="0" presId="urn:microsoft.com/office/officeart/2008/layout/HexagonCluster"/>
    <dgm:cxn modelId="{A8B17B89-C0E6-42DC-B8B8-DEB417A2175E}" type="presParOf" srcId="{FAF07D75-9F49-4559-940C-B6BCB9EA4527}" destId="{05352A07-5A80-4C2F-86EF-D3DC80497EEE}" srcOrd="12" destOrd="0" presId="urn:microsoft.com/office/officeart/2008/layout/HexagonCluster"/>
    <dgm:cxn modelId="{ABEE5705-2758-4A71-A129-BE946E54932D}" type="presParOf" srcId="{05352A07-5A80-4C2F-86EF-D3DC80497EEE}" destId="{507B524C-E6D0-4650-9778-B04BD93AA470}" srcOrd="0" destOrd="0" presId="urn:microsoft.com/office/officeart/2008/layout/HexagonCluster"/>
    <dgm:cxn modelId="{06BB6909-15B3-4D5A-9581-7E244B456719}" type="presParOf" srcId="{FAF07D75-9F49-4559-940C-B6BCB9EA4527}" destId="{F6B4A190-FD53-4641-97E5-A78DFB54C3B0}" srcOrd="13" destOrd="0" presId="urn:microsoft.com/office/officeart/2008/layout/HexagonCluster"/>
    <dgm:cxn modelId="{079C92DB-16D8-4ABD-AC14-C2DF7C0325F5}" type="presParOf" srcId="{F6B4A190-FD53-4641-97E5-A78DFB54C3B0}" destId="{99E9D32E-BAEC-4A02-9501-2C70190394A9}" srcOrd="0" destOrd="0" presId="urn:microsoft.com/office/officeart/2008/layout/HexagonCluster"/>
    <dgm:cxn modelId="{D51CC004-22DA-48A2-8813-EDA634AD4A53}" type="presParOf" srcId="{FAF07D75-9F49-4559-940C-B6BCB9EA4527}" destId="{34740B34-6363-48B2-8CEF-EDFA61D0DEE2}" srcOrd="14" destOrd="0" presId="urn:microsoft.com/office/officeart/2008/layout/HexagonCluster"/>
    <dgm:cxn modelId="{2183E88B-92AD-47F7-9DBA-6A658B723157}" type="presParOf" srcId="{34740B34-6363-48B2-8CEF-EDFA61D0DEE2}" destId="{5F020A96-656F-4A4A-8A22-214807D4F9CC}" srcOrd="0" destOrd="0" presId="urn:microsoft.com/office/officeart/2008/layout/HexagonCluster"/>
    <dgm:cxn modelId="{BACFC8EB-730B-4C38-BBF2-243FFEF012FD}" type="presParOf" srcId="{FAF07D75-9F49-4559-940C-B6BCB9EA4527}" destId="{4EA9CE87-1F79-47C6-8A53-3368C263F59C}" srcOrd="15" destOrd="0" presId="urn:microsoft.com/office/officeart/2008/layout/HexagonCluster"/>
    <dgm:cxn modelId="{AF67335E-18E9-4207-B4BE-8C590C24F13A}" type="presParOf" srcId="{4EA9CE87-1F79-47C6-8A53-3368C263F59C}" destId="{40E65374-CCE0-4F55-9B62-A6222F09B447}" srcOrd="0" destOrd="0" presId="urn:microsoft.com/office/officeart/2008/layout/HexagonCluster"/>
    <dgm:cxn modelId="{48F801C1-2B8A-472E-B47E-D03A17970701}" type="presParOf" srcId="{FAF07D75-9F49-4559-940C-B6BCB9EA4527}" destId="{06DF30B5-AACA-43FE-9F57-B928B86AFACC}" srcOrd="16" destOrd="0" presId="urn:microsoft.com/office/officeart/2008/layout/HexagonCluster"/>
    <dgm:cxn modelId="{FC4BB909-B21E-432C-A059-436515C3646A}" type="presParOf" srcId="{06DF30B5-AACA-43FE-9F57-B928B86AFACC}" destId="{DFA8AAB6-00C5-4997-871C-7CA1FDF71DF9}" srcOrd="0" destOrd="0" presId="urn:microsoft.com/office/officeart/2008/layout/HexagonCluster"/>
    <dgm:cxn modelId="{BF0E57FB-5A09-4DAC-BFAC-A32C82B367D4}" type="presParOf" srcId="{FAF07D75-9F49-4559-940C-B6BCB9EA4527}" destId="{89E23ECF-1C5F-47AB-9E95-0F2B639CD154}" srcOrd="17" destOrd="0" presId="urn:microsoft.com/office/officeart/2008/layout/HexagonCluster"/>
    <dgm:cxn modelId="{4E46707C-59F6-4AB0-9DD9-708A38780F1C}" type="presParOf" srcId="{89E23ECF-1C5F-47AB-9E95-0F2B639CD154}" destId="{66D36E31-0F3C-4043-A26C-77B5816BF66A}" srcOrd="0" destOrd="0" presId="urn:microsoft.com/office/officeart/2008/layout/HexagonCluster"/>
    <dgm:cxn modelId="{B355FFD2-5236-44F9-8277-DBEE116A40AA}" type="presParOf" srcId="{FAF07D75-9F49-4559-940C-B6BCB9EA4527}" destId="{68760F3C-9E5F-4460-9B88-B5E0A6B694EF}" srcOrd="18" destOrd="0" presId="urn:microsoft.com/office/officeart/2008/layout/HexagonCluster"/>
    <dgm:cxn modelId="{F8CE246A-8651-47D1-AFF6-2C991AC72685}" type="presParOf" srcId="{68760F3C-9E5F-4460-9B88-B5E0A6B694EF}" destId="{82CDEA27-CCEC-448E-AD76-4EB547A98539}" srcOrd="0" destOrd="0" presId="urn:microsoft.com/office/officeart/2008/layout/HexagonCluster"/>
    <dgm:cxn modelId="{39BC6FCB-8219-4951-BD40-20FCDA73FE61}" type="presParOf" srcId="{FAF07D75-9F49-4559-940C-B6BCB9EA4527}" destId="{26FB09A5-B2F1-47DE-B57E-C658542B71E1}" srcOrd="19" destOrd="0" presId="urn:microsoft.com/office/officeart/2008/layout/HexagonCluster"/>
    <dgm:cxn modelId="{15BE55A8-AB6A-4050-8145-360641C87052}" type="presParOf" srcId="{26FB09A5-B2F1-47DE-B57E-C658542B71E1}" destId="{60681E0B-4E3E-4400-A72E-A18D59FAB430}" srcOrd="0" destOrd="0" presId="urn:microsoft.com/office/officeart/2008/layout/HexagonCluster"/>
    <dgm:cxn modelId="{8B73E144-5F75-43CB-B0AB-2D636FDBB077}" type="presParOf" srcId="{FAF07D75-9F49-4559-940C-B6BCB9EA4527}" destId="{D4183976-E59B-4338-9C86-5E69EBCEBB69}" srcOrd="20" destOrd="0" presId="urn:microsoft.com/office/officeart/2008/layout/HexagonCluster"/>
    <dgm:cxn modelId="{BB2D737C-109D-4B81-B2D1-6487618AEC42}" type="presParOf" srcId="{D4183976-E59B-4338-9C86-5E69EBCEBB69}" destId="{DFD3D7FD-40B9-4163-B193-AAADD15C521E}" srcOrd="0" destOrd="0" presId="urn:microsoft.com/office/officeart/2008/layout/HexagonCluster"/>
    <dgm:cxn modelId="{0BA8079C-4451-4A57-A789-81CD7593F19D}" type="presParOf" srcId="{FAF07D75-9F49-4559-940C-B6BCB9EA4527}" destId="{E5B020A8-0246-4D2C-B6E6-A7FA1172E550}" srcOrd="21" destOrd="0" presId="urn:microsoft.com/office/officeart/2008/layout/HexagonCluster"/>
    <dgm:cxn modelId="{29EB985F-4B78-4FF1-87FE-222C17676F9B}" type="presParOf" srcId="{E5B020A8-0246-4D2C-B6E6-A7FA1172E550}" destId="{F79FA8EB-097E-4BFA-9F57-EE4FA19DB0A5}" srcOrd="0" destOrd="0" presId="urn:microsoft.com/office/officeart/2008/layout/HexagonCluster"/>
    <dgm:cxn modelId="{2EC536E9-52FF-4AEB-A654-C42126DAE60D}" type="presParOf" srcId="{FAF07D75-9F49-4559-940C-B6BCB9EA4527}" destId="{FDD5EC4C-FCDA-4DAD-95B9-18BEC8CBE506}" srcOrd="22" destOrd="0" presId="urn:microsoft.com/office/officeart/2008/layout/HexagonCluster"/>
    <dgm:cxn modelId="{6357F9DA-DC2B-4138-8E96-D8EE6D3166E7}" type="presParOf" srcId="{FDD5EC4C-FCDA-4DAD-95B9-18BEC8CBE506}" destId="{1EC8F70F-A331-4B0B-9CFA-69045D587634}" srcOrd="0" destOrd="0" presId="urn:microsoft.com/office/officeart/2008/layout/HexagonCluster"/>
    <dgm:cxn modelId="{FD6EE161-7939-444C-800D-AAB3B3F5F57F}" type="presParOf" srcId="{FAF07D75-9F49-4559-940C-B6BCB9EA4527}" destId="{BA60B379-6089-4186-BC52-06AD1A23CCAA}" srcOrd="23" destOrd="0" presId="urn:microsoft.com/office/officeart/2008/layout/HexagonCluster"/>
    <dgm:cxn modelId="{97C5B4D7-C6BD-4114-8BC5-235F7E71C6A9}" type="presParOf" srcId="{BA60B379-6089-4186-BC52-06AD1A23CCAA}" destId="{AC2DE483-1ABF-4122-B444-0593143E7267}" srcOrd="0" destOrd="0" presId="urn:microsoft.com/office/officeart/2008/layout/HexagonCluster"/>
    <dgm:cxn modelId="{CC9EE645-771D-4028-9980-E901A940257F}" type="presParOf" srcId="{FAF07D75-9F49-4559-940C-B6BCB9EA4527}" destId="{777F0527-D349-448B-B466-9A6881976F7D}" srcOrd="24" destOrd="0" presId="urn:microsoft.com/office/officeart/2008/layout/HexagonCluster"/>
    <dgm:cxn modelId="{0D9E9C51-11EF-4017-9916-9C2479EDAB08}" type="presParOf" srcId="{777F0527-D349-448B-B466-9A6881976F7D}" destId="{9C1BFC1D-0A8C-42CE-B8BD-7B11C2F8C680}" srcOrd="0" destOrd="0" presId="urn:microsoft.com/office/officeart/2008/layout/HexagonCluster"/>
    <dgm:cxn modelId="{24609EA6-CC9A-48D0-9F2F-D1460FB72D33}" type="presParOf" srcId="{FAF07D75-9F49-4559-940C-B6BCB9EA4527}" destId="{7B2894B7-F016-4AFB-84C9-C4C79B9CC632}" srcOrd="25" destOrd="0" presId="urn:microsoft.com/office/officeart/2008/layout/HexagonCluster"/>
    <dgm:cxn modelId="{BABFFF03-DA52-43CF-91E5-AFCBD2010C5D}" type="presParOf" srcId="{7B2894B7-F016-4AFB-84C9-C4C79B9CC632}" destId="{655FC05E-457B-4B66-87E1-DF4F3D1E1282}" srcOrd="0" destOrd="0" presId="urn:microsoft.com/office/officeart/2008/layout/HexagonCluster"/>
    <dgm:cxn modelId="{9A7CA61D-58F5-4CA0-86B6-75292038E065}" type="presParOf" srcId="{FAF07D75-9F49-4559-940C-B6BCB9EA4527}" destId="{AC153DF2-15C6-4AE2-B428-D963F590FC89}" srcOrd="26" destOrd="0" presId="urn:microsoft.com/office/officeart/2008/layout/HexagonCluster"/>
    <dgm:cxn modelId="{AF06EECD-6DD9-4625-97CC-009489A13797}" type="presParOf" srcId="{AC153DF2-15C6-4AE2-B428-D963F590FC89}" destId="{93EC8C85-4A2D-43A2-9138-A0F7249D86B6}" srcOrd="0" destOrd="0" presId="urn:microsoft.com/office/officeart/2008/layout/HexagonCluster"/>
    <dgm:cxn modelId="{121926D5-50C8-4044-979E-1161A555FDE4}" type="presParOf" srcId="{FAF07D75-9F49-4559-940C-B6BCB9EA4527}" destId="{1D663F1C-AC01-49F8-9316-E79D882DF621}" srcOrd="27" destOrd="0" presId="urn:microsoft.com/office/officeart/2008/layout/HexagonCluster"/>
    <dgm:cxn modelId="{6FF30814-71DC-47A8-84E2-A8B76D3489F9}" type="presParOf" srcId="{1D663F1C-AC01-49F8-9316-E79D882DF621}" destId="{542348FB-5366-4812-8AF1-F29849DA01C6}" srcOrd="0" destOrd="0" presId="urn:microsoft.com/office/officeart/2008/layout/HexagonCluster"/>
    <dgm:cxn modelId="{FBDB5AC5-8DEE-4F54-ABC8-BBC5B2C8995B}" type="presParOf" srcId="{FAF07D75-9F49-4559-940C-B6BCB9EA4527}" destId="{3DF2842A-A9AE-4423-9088-612C340E6F30}" srcOrd="28" destOrd="0" presId="urn:microsoft.com/office/officeart/2008/layout/HexagonCluster"/>
    <dgm:cxn modelId="{A95A1249-45C1-4960-870D-5FEA3D931D7A}" type="presParOf" srcId="{3DF2842A-A9AE-4423-9088-612C340E6F30}" destId="{E3B22230-5C77-45C5-9472-AB12CE3AE68A}" srcOrd="0" destOrd="0" presId="urn:microsoft.com/office/officeart/2008/layout/HexagonCluster"/>
    <dgm:cxn modelId="{BD295700-5F63-4D2D-BE52-E734D294944D}" type="presParOf" srcId="{FAF07D75-9F49-4559-940C-B6BCB9EA4527}" destId="{042B6516-FFCA-4A8A-B877-083B534FF0D1}" srcOrd="29" destOrd="0" presId="urn:microsoft.com/office/officeart/2008/layout/HexagonCluster"/>
    <dgm:cxn modelId="{56F73AA8-5C1C-4C91-850E-20822F20BF6C}" type="presParOf" srcId="{042B6516-FFCA-4A8A-B877-083B534FF0D1}" destId="{CA17C8B2-B97C-42FC-A101-842A2AF48280}" srcOrd="0" destOrd="0" presId="urn:microsoft.com/office/officeart/2008/layout/HexagonCluster"/>
    <dgm:cxn modelId="{C1056744-EE73-44C9-A8EA-0B73B82AAC0B}" type="presParOf" srcId="{FAF07D75-9F49-4559-940C-B6BCB9EA4527}" destId="{0106F5A6-3BA8-4AA4-88E6-8D2A5E4EB0E8}" srcOrd="30" destOrd="0" presId="urn:microsoft.com/office/officeart/2008/layout/HexagonCluster"/>
    <dgm:cxn modelId="{44F96281-87C6-4D8B-BD2F-3097E15367B2}" type="presParOf" srcId="{0106F5A6-3BA8-4AA4-88E6-8D2A5E4EB0E8}" destId="{CE5CD692-0DA9-41A7-AA43-C366C5DF999D}" srcOrd="0" destOrd="0" presId="urn:microsoft.com/office/officeart/2008/layout/HexagonCluster"/>
    <dgm:cxn modelId="{3E7780B4-3851-4C61-8EEE-EF69DDDEB19A}" type="presParOf" srcId="{FAF07D75-9F49-4559-940C-B6BCB9EA4527}" destId="{D87DAD10-ACBC-4DF5-A4FC-7919537130E8}" srcOrd="31" destOrd="0" presId="urn:microsoft.com/office/officeart/2008/layout/HexagonCluster"/>
    <dgm:cxn modelId="{FC8D67DA-C911-4041-B35E-841E67199496}" type="presParOf" srcId="{D87DAD10-ACBC-4DF5-A4FC-7919537130E8}" destId="{CAD5C47A-15FC-4FF3-94FE-E39CBE9DEC32}" srcOrd="0" destOrd="0" presId="urn:microsoft.com/office/officeart/2008/layout/HexagonCluster"/>
    <dgm:cxn modelId="{B88E3F02-DEBF-43AA-9E54-382123BAF40E}" type="presParOf" srcId="{FAF07D75-9F49-4559-940C-B6BCB9EA4527}" destId="{2C41BB98-8CB2-4E42-A132-4D14320A04C3}" srcOrd="32" destOrd="0" presId="urn:microsoft.com/office/officeart/2008/layout/HexagonCluster"/>
    <dgm:cxn modelId="{6E2A5029-4B1E-45B6-AC2B-7DFC460D4F12}" type="presParOf" srcId="{2C41BB98-8CB2-4E42-A132-4D14320A04C3}" destId="{1FADE915-5A7E-4C43-91F6-F0E365300A81}" srcOrd="0" destOrd="0" presId="urn:microsoft.com/office/officeart/2008/layout/HexagonCluster"/>
    <dgm:cxn modelId="{6A38E972-5494-4BF9-BC34-4D07587FF94A}" type="presParOf" srcId="{FAF07D75-9F49-4559-940C-B6BCB9EA4527}" destId="{A54DD5B5-80B7-477F-AECE-43EB37CDB989}" srcOrd="33" destOrd="0" presId="urn:microsoft.com/office/officeart/2008/layout/HexagonCluster"/>
    <dgm:cxn modelId="{85FB6BE4-CDE6-4B11-B45E-8B00A024A7DE}" type="presParOf" srcId="{A54DD5B5-80B7-477F-AECE-43EB37CDB989}" destId="{880F2906-8907-4CE3-8A3F-DAA99F14E67C}" srcOrd="0" destOrd="0" presId="urn:microsoft.com/office/officeart/2008/layout/HexagonCluster"/>
    <dgm:cxn modelId="{F7A6754C-DC0C-4665-BED1-4729FEDE835B}" type="presParOf" srcId="{FAF07D75-9F49-4559-940C-B6BCB9EA4527}" destId="{E9E06A37-FE37-475E-8B52-108CE10125FA}" srcOrd="34" destOrd="0" presId="urn:microsoft.com/office/officeart/2008/layout/HexagonCluster"/>
    <dgm:cxn modelId="{6983A4BC-CD5A-4AF5-AB5B-FA03F866CE92}" type="presParOf" srcId="{E9E06A37-FE37-475E-8B52-108CE10125FA}" destId="{BBF38CEE-68A6-4C6D-A230-195B4AE5226E}" srcOrd="0" destOrd="0" presId="urn:microsoft.com/office/officeart/2008/layout/HexagonCluster"/>
    <dgm:cxn modelId="{6BF5756C-3D22-4D4E-9C8C-3ECFB9CF90AA}" type="presParOf" srcId="{FAF07D75-9F49-4559-940C-B6BCB9EA4527}" destId="{889DDE42-F87E-4035-A4A9-8ADF5D361F8B}" srcOrd="35" destOrd="0" presId="urn:microsoft.com/office/officeart/2008/layout/HexagonCluster"/>
    <dgm:cxn modelId="{FEDE4CC1-2220-47E4-944B-89F0558080EB}" type="presParOf" srcId="{889DDE42-F87E-4035-A4A9-8ADF5D361F8B}" destId="{312764FB-13AE-49E2-95A1-26DDF0077B31}" srcOrd="0" destOrd="0" presId="urn:microsoft.com/office/officeart/2008/layout/HexagonCluster"/>
    <dgm:cxn modelId="{83699EEC-7089-4FD8-A2CD-795AF7E1231C}" type="presParOf" srcId="{FAF07D75-9F49-4559-940C-B6BCB9EA4527}" destId="{FB76D3ED-FC68-4F7A-9606-96698EBB8392}" srcOrd="36" destOrd="0" presId="urn:microsoft.com/office/officeart/2008/layout/HexagonCluster"/>
    <dgm:cxn modelId="{CE9356DF-2672-4694-AC9C-73F584D3079B}" type="presParOf" srcId="{FB76D3ED-FC68-4F7A-9606-96698EBB8392}" destId="{2C5671A0-0FD7-4ED4-8A71-CAF479A54369}" srcOrd="0" destOrd="0" presId="urn:microsoft.com/office/officeart/2008/layout/HexagonCluster"/>
    <dgm:cxn modelId="{54366DA3-1F70-43D7-8EB0-648993AE147F}" type="presParOf" srcId="{FAF07D75-9F49-4559-940C-B6BCB9EA4527}" destId="{D774FB3C-0DD1-450A-A8C6-F70F3F9C9163}" srcOrd="37" destOrd="0" presId="urn:microsoft.com/office/officeart/2008/layout/HexagonCluster"/>
    <dgm:cxn modelId="{A32CA5BA-0D82-4AC9-AD0A-4D897CAE45E2}" type="presParOf" srcId="{D774FB3C-0DD1-450A-A8C6-F70F3F9C9163}" destId="{DCDA10F6-CCE3-4457-B67C-C5B06CC8B6C5}" srcOrd="0" destOrd="0" presId="urn:microsoft.com/office/officeart/2008/layout/HexagonCluster"/>
    <dgm:cxn modelId="{875DDD50-D9E0-4DCC-8F4A-B54357FD1E48}" type="presParOf" srcId="{FAF07D75-9F49-4559-940C-B6BCB9EA4527}" destId="{1F1BE05C-D4C5-4CE3-B6B1-DAE2DC813EE6}" srcOrd="38" destOrd="0" presId="urn:microsoft.com/office/officeart/2008/layout/HexagonCluster"/>
    <dgm:cxn modelId="{32BF3CE5-C2FD-4E8E-9767-58340F270CB8}" type="presParOf" srcId="{1F1BE05C-D4C5-4CE3-B6B1-DAE2DC813EE6}" destId="{824C697D-FA16-4E04-903C-236F5DC9587D}" srcOrd="0" destOrd="0" presId="urn:microsoft.com/office/officeart/2008/layout/HexagonCluster"/>
    <dgm:cxn modelId="{6EE6341E-0CE8-4844-B4FD-D74ACB1A0604}" type="presParOf" srcId="{FAF07D75-9F49-4559-940C-B6BCB9EA4527}" destId="{81B0184D-57E9-4CCD-BB90-1B334CC5011F}" srcOrd="39" destOrd="0" presId="urn:microsoft.com/office/officeart/2008/layout/HexagonCluster"/>
    <dgm:cxn modelId="{48485C72-6CAC-43A4-97CA-91277AA05894}" type="presParOf" srcId="{81B0184D-57E9-4CCD-BB90-1B334CC5011F}" destId="{F5FE42E3-B803-4FA8-981F-81A82A9127CB}" srcOrd="0" destOrd="0" presId="urn:microsoft.com/office/officeart/2008/layout/HexagonCluster"/>
    <dgm:cxn modelId="{D5CA3BE8-CAC7-4D22-B682-86FAE32ED4D6}" type="presParOf" srcId="{FAF07D75-9F49-4559-940C-B6BCB9EA4527}" destId="{9212DB91-4111-4739-9E00-C3D4CB66C284}" srcOrd="40" destOrd="0" presId="urn:microsoft.com/office/officeart/2008/layout/HexagonCluster"/>
    <dgm:cxn modelId="{5B642C56-220F-43D4-BB66-EC7A42101625}" type="presParOf" srcId="{9212DB91-4111-4739-9E00-C3D4CB66C284}" destId="{27CF94D5-2348-432E-823B-EE0851E35C26}" srcOrd="0" destOrd="0" presId="urn:microsoft.com/office/officeart/2008/layout/HexagonCluster"/>
    <dgm:cxn modelId="{1A3476A0-A796-44F5-B26A-B41B6ED8B352}" type="presParOf" srcId="{FAF07D75-9F49-4559-940C-B6BCB9EA4527}" destId="{CFB2EA7B-BD1E-46AC-A4A0-CDD568C7B987}" srcOrd="41" destOrd="0" presId="urn:microsoft.com/office/officeart/2008/layout/HexagonCluster"/>
    <dgm:cxn modelId="{45304EB4-22B5-43CD-890A-3AAD7056BC0F}" type="presParOf" srcId="{CFB2EA7B-BD1E-46AC-A4A0-CDD568C7B987}" destId="{9A1FE8D5-FE21-44C9-A565-D7B3CAAB021C}" srcOrd="0" destOrd="0" presId="urn:microsoft.com/office/officeart/2008/layout/HexagonCluster"/>
    <dgm:cxn modelId="{53B9C469-863C-4ADB-8CB2-1A54C7DDD552}" type="presParOf" srcId="{FAF07D75-9F49-4559-940C-B6BCB9EA4527}" destId="{24B0A8A7-E81C-40FD-90CD-F1C2EDDF4AF6}" srcOrd="42" destOrd="0" presId="urn:microsoft.com/office/officeart/2008/layout/HexagonCluster"/>
    <dgm:cxn modelId="{3816A912-2A36-4CAD-B253-B0C3D8BA707C}" type="presParOf" srcId="{24B0A8A7-E81C-40FD-90CD-F1C2EDDF4AF6}" destId="{D97E1F0F-883F-4717-8CE2-6B727CE724C8}" srcOrd="0" destOrd="0" presId="urn:microsoft.com/office/officeart/2008/layout/HexagonCluster"/>
    <dgm:cxn modelId="{C4DDE689-BBC6-4F46-8C26-CBC977BB20C4}" type="presParOf" srcId="{FAF07D75-9F49-4559-940C-B6BCB9EA4527}" destId="{1296C3F4-61BF-453C-8E93-C57EF7BF6D23}" srcOrd="43" destOrd="0" presId="urn:microsoft.com/office/officeart/2008/layout/HexagonCluster"/>
    <dgm:cxn modelId="{E0FF4EBC-8B74-4F17-94E6-BAE02855AD8B}" type="presParOf" srcId="{1296C3F4-61BF-453C-8E93-C57EF7BF6D23}" destId="{1D315D93-9740-4180-96A1-19ED15B1AE2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F850D2-B252-485A-AB81-2CEFB86DD324}" type="doc">
      <dgm:prSet loTypeId="urn:microsoft.com/office/officeart/2008/layout/CircleAccentTimeline" loCatId="process" qsTypeId="urn:microsoft.com/office/officeart/2005/8/quickstyle/simple1" qsCatId="simple" csTypeId="urn:microsoft.com/office/officeart/2005/8/colors/accent1_3" csCatId="accent1" phldr="1"/>
      <dgm:spPr/>
    </dgm:pt>
    <dgm:pt modelId="{59E36194-457D-44A6-AB31-68CCD83E7C27}">
      <dgm:prSet phldrT="[Text]"/>
      <dgm:spPr/>
      <dgm:t>
        <a:bodyPr/>
        <a:lstStyle/>
        <a:p>
          <a:r>
            <a:rPr lang="en-US" dirty="0" smtClean="0">
              <a:latin typeface="Century Gothic" pitchFamily="34" charset="0"/>
            </a:rPr>
            <a:t>Research Development</a:t>
          </a:r>
          <a:endParaRPr lang="en-US" dirty="0">
            <a:latin typeface="Century Gothic" pitchFamily="34" charset="0"/>
          </a:endParaRPr>
        </a:p>
      </dgm:t>
    </dgm:pt>
    <dgm:pt modelId="{03CC1FE5-6353-4990-A1D2-B1BB96A1784A}" type="parTrans" cxnId="{DD4E288A-A6D5-4C4D-B7C9-0E9830614305}">
      <dgm:prSet/>
      <dgm:spPr/>
      <dgm:t>
        <a:bodyPr/>
        <a:lstStyle/>
        <a:p>
          <a:endParaRPr lang="en-US"/>
        </a:p>
      </dgm:t>
    </dgm:pt>
    <dgm:pt modelId="{54F047F7-9B8C-46AF-B2AF-6BD87AE616BE}" type="sibTrans" cxnId="{DD4E288A-A6D5-4C4D-B7C9-0E9830614305}">
      <dgm:prSet/>
      <dgm:spPr/>
      <dgm:t>
        <a:bodyPr/>
        <a:lstStyle/>
        <a:p>
          <a:endParaRPr lang="en-US"/>
        </a:p>
      </dgm:t>
    </dgm:pt>
    <dgm:pt modelId="{37793B64-F3F9-46CB-9422-2ADBD5B37BD6}">
      <dgm:prSet phldrT="[Text]"/>
      <dgm:spPr/>
      <dgm:t>
        <a:bodyPr/>
        <a:lstStyle/>
        <a:p>
          <a:r>
            <a:rPr lang="en-US" dirty="0" smtClean="0">
              <a:latin typeface="Century Gothic" pitchFamily="34" charset="0"/>
            </a:rPr>
            <a:t>Grants and Contracts Administration</a:t>
          </a:r>
          <a:endParaRPr lang="en-US" dirty="0">
            <a:latin typeface="Century Gothic" pitchFamily="34" charset="0"/>
          </a:endParaRPr>
        </a:p>
      </dgm:t>
    </dgm:pt>
    <dgm:pt modelId="{B2B56581-A28A-4407-AA51-FD6AA1AD116F}" type="parTrans" cxnId="{03CF2CDD-5516-432F-B4EC-4FB0331D0F7A}">
      <dgm:prSet/>
      <dgm:spPr/>
      <dgm:t>
        <a:bodyPr/>
        <a:lstStyle/>
        <a:p>
          <a:endParaRPr lang="en-US"/>
        </a:p>
      </dgm:t>
    </dgm:pt>
    <dgm:pt modelId="{68F5D104-E1E7-4F50-BE78-2E2686E7834D}" type="sibTrans" cxnId="{03CF2CDD-5516-432F-B4EC-4FB0331D0F7A}">
      <dgm:prSet/>
      <dgm:spPr/>
      <dgm:t>
        <a:bodyPr/>
        <a:lstStyle/>
        <a:p>
          <a:endParaRPr lang="en-US"/>
        </a:p>
      </dgm:t>
    </dgm:pt>
    <dgm:pt modelId="{5338EC06-5FD4-4228-86E0-3D0234942CBB}">
      <dgm:prSet phldrT="[Text]"/>
      <dgm:spPr/>
      <dgm:t>
        <a:bodyPr/>
        <a:lstStyle/>
        <a:p>
          <a:r>
            <a:rPr lang="en-US" dirty="0" smtClean="0">
              <a:latin typeface="Century Gothic" pitchFamily="34" charset="0"/>
            </a:rPr>
            <a:t>Regulatory Compliance</a:t>
          </a:r>
          <a:endParaRPr lang="en-US" dirty="0">
            <a:latin typeface="Century Gothic" pitchFamily="34" charset="0"/>
          </a:endParaRPr>
        </a:p>
      </dgm:t>
    </dgm:pt>
    <dgm:pt modelId="{A1EA4545-93AC-4830-ACF2-901430C0D69E}" type="parTrans" cxnId="{736C1BC6-87A4-4B3D-9438-A1BE030B8F6B}">
      <dgm:prSet/>
      <dgm:spPr/>
      <dgm:t>
        <a:bodyPr/>
        <a:lstStyle/>
        <a:p>
          <a:endParaRPr lang="en-US"/>
        </a:p>
      </dgm:t>
    </dgm:pt>
    <dgm:pt modelId="{A7ED6AA0-B84C-4489-8877-3586BFD33F4C}" type="sibTrans" cxnId="{736C1BC6-87A4-4B3D-9438-A1BE030B8F6B}">
      <dgm:prSet/>
      <dgm:spPr/>
      <dgm:t>
        <a:bodyPr/>
        <a:lstStyle/>
        <a:p>
          <a:endParaRPr lang="en-US"/>
        </a:p>
      </dgm:t>
    </dgm:pt>
    <dgm:pt modelId="{A261D5FE-AEDA-4A45-8A2B-08E491697A1D}">
      <dgm:prSet phldrT="[Text]"/>
      <dgm:spPr/>
      <dgm:t>
        <a:bodyPr/>
        <a:lstStyle/>
        <a:p>
          <a:r>
            <a:rPr lang="en-US" dirty="0" smtClean="0">
              <a:latin typeface="Century Gothic" pitchFamily="34" charset="0"/>
            </a:rPr>
            <a:t>Institutional Policies &amp; Procedures</a:t>
          </a:r>
          <a:endParaRPr lang="en-US" dirty="0">
            <a:latin typeface="Century Gothic" pitchFamily="34" charset="0"/>
          </a:endParaRPr>
        </a:p>
      </dgm:t>
    </dgm:pt>
    <dgm:pt modelId="{8741E502-7723-4E19-A797-FBADA9BF51C6}" type="parTrans" cxnId="{FAB95C84-5554-4F11-8E8F-AD02DA50604F}">
      <dgm:prSet/>
      <dgm:spPr/>
      <dgm:t>
        <a:bodyPr/>
        <a:lstStyle/>
        <a:p>
          <a:endParaRPr lang="en-US"/>
        </a:p>
      </dgm:t>
    </dgm:pt>
    <dgm:pt modelId="{EB7AB83E-AE62-4203-9CFF-9306A1E83A52}" type="sibTrans" cxnId="{FAB95C84-5554-4F11-8E8F-AD02DA50604F}">
      <dgm:prSet/>
      <dgm:spPr/>
      <dgm:t>
        <a:bodyPr/>
        <a:lstStyle/>
        <a:p>
          <a:endParaRPr lang="en-US"/>
        </a:p>
      </dgm:t>
    </dgm:pt>
    <dgm:pt modelId="{A590D8C8-C5BF-4966-91CF-37DF0B9A7378}">
      <dgm:prSet phldrT="[Text]"/>
      <dgm:spPr/>
      <dgm:t>
        <a:bodyPr/>
        <a:lstStyle/>
        <a:p>
          <a:r>
            <a:rPr lang="en-US" dirty="0" smtClean="0">
              <a:latin typeface="Century Gothic" pitchFamily="34" charset="0"/>
            </a:rPr>
            <a:t>Commercialization</a:t>
          </a:r>
          <a:endParaRPr lang="en-US" dirty="0">
            <a:latin typeface="Century Gothic" pitchFamily="34" charset="0"/>
          </a:endParaRPr>
        </a:p>
      </dgm:t>
    </dgm:pt>
    <dgm:pt modelId="{1C794270-EFE1-4A4F-A12B-D71F6B54F54D}" type="parTrans" cxnId="{25D5F812-A94E-4980-9F5A-6B389421E3A6}">
      <dgm:prSet/>
      <dgm:spPr/>
      <dgm:t>
        <a:bodyPr/>
        <a:lstStyle/>
        <a:p>
          <a:endParaRPr lang="en-US"/>
        </a:p>
      </dgm:t>
    </dgm:pt>
    <dgm:pt modelId="{9346E3CF-838F-4C32-88FF-25D3416F4E18}" type="sibTrans" cxnId="{25D5F812-A94E-4980-9F5A-6B389421E3A6}">
      <dgm:prSet/>
      <dgm:spPr/>
      <dgm:t>
        <a:bodyPr/>
        <a:lstStyle/>
        <a:p>
          <a:endParaRPr lang="en-US"/>
        </a:p>
      </dgm:t>
    </dgm:pt>
    <dgm:pt modelId="{663C62B1-81F3-4466-BF1B-51F5860E514C}">
      <dgm:prSet phldrT="[Text]"/>
      <dgm:spPr/>
      <dgm:t>
        <a:bodyPr/>
        <a:lstStyle/>
        <a:p>
          <a:r>
            <a:rPr lang="en-US" dirty="0" smtClean="0">
              <a:latin typeface="Century Gothic" pitchFamily="34" charset="0"/>
            </a:rPr>
            <a:t>Economic Development</a:t>
          </a:r>
          <a:endParaRPr lang="en-US" dirty="0">
            <a:latin typeface="Century Gothic" pitchFamily="34" charset="0"/>
          </a:endParaRPr>
        </a:p>
      </dgm:t>
    </dgm:pt>
    <dgm:pt modelId="{DDDB6136-138A-412B-AFA4-0F8A3C2ABEB8}" type="parTrans" cxnId="{A12707D5-E045-43BA-B009-ABBD5DB6D706}">
      <dgm:prSet/>
      <dgm:spPr/>
      <dgm:t>
        <a:bodyPr/>
        <a:lstStyle/>
        <a:p>
          <a:endParaRPr lang="en-US"/>
        </a:p>
      </dgm:t>
    </dgm:pt>
    <dgm:pt modelId="{5438D3E8-4338-4544-8456-4C561ADDC71E}" type="sibTrans" cxnId="{A12707D5-E045-43BA-B009-ABBD5DB6D706}">
      <dgm:prSet/>
      <dgm:spPr/>
      <dgm:t>
        <a:bodyPr/>
        <a:lstStyle/>
        <a:p>
          <a:endParaRPr lang="en-US"/>
        </a:p>
      </dgm:t>
    </dgm:pt>
    <dgm:pt modelId="{80E3875F-195E-4A85-8404-62192BB8C799}" type="pres">
      <dgm:prSet presAssocID="{AAF850D2-B252-485A-AB81-2CEFB86DD324}" presName="Name0" presStyleCnt="0">
        <dgm:presLayoutVars>
          <dgm:dir/>
        </dgm:presLayoutVars>
      </dgm:prSet>
      <dgm:spPr/>
    </dgm:pt>
    <dgm:pt modelId="{389919F3-2B84-40DB-B40C-E63C532584EA}" type="pres">
      <dgm:prSet presAssocID="{59E36194-457D-44A6-AB31-68CCD83E7C27}" presName="parComposite" presStyleCnt="0"/>
      <dgm:spPr/>
    </dgm:pt>
    <dgm:pt modelId="{128D5048-4EAF-4CA6-B57E-3B71FF64B04D}" type="pres">
      <dgm:prSet presAssocID="{59E36194-457D-44A6-AB31-68CCD83E7C27}" presName="parBigCircle" presStyleLbl="node0" presStyleIdx="0" presStyleCnt="6"/>
      <dgm:spPr/>
    </dgm:pt>
    <dgm:pt modelId="{3B1699A8-7892-4CBD-A324-CF15DB8BEAD0}" type="pres">
      <dgm:prSet presAssocID="{59E36194-457D-44A6-AB31-68CCD83E7C27}" presName="parTx" presStyleLbl="revTx" presStyleIdx="0" presStyleCnt="6"/>
      <dgm:spPr/>
      <dgm:t>
        <a:bodyPr/>
        <a:lstStyle/>
        <a:p>
          <a:endParaRPr lang="en-US"/>
        </a:p>
      </dgm:t>
    </dgm:pt>
    <dgm:pt modelId="{4EACE93B-CC23-4581-9806-8DFA9C8CFE3E}" type="pres">
      <dgm:prSet presAssocID="{59E36194-457D-44A6-AB31-68CCD83E7C27}" presName="bSpace" presStyleCnt="0"/>
      <dgm:spPr/>
    </dgm:pt>
    <dgm:pt modelId="{FA5AAF53-2F51-46BE-8181-71B4F76D7BF6}" type="pres">
      <dgm:prSet presAssocID="{59E36194-457D-44A6-AB31-68CCD83E7C27}" presName="parBackupNorm" presStyleCnt="0"/>
      <dgm:spPr/>
    </dgm:pt>
    <dgm:pt modelId="{F7ECD197-8D8A-4394-B430-B15771D4FA22}" type="pres">
      <dgm:prSet presAssocID="{54F047F7-9B8C-46AF-B2AF-6BD87AE616BE}" presName="parSpace" presStyleCnt="0"/>
      <dgm:spPr/>
    </dgm:pt>
    <dgm:pt modelId="{E8428144-6695-4040-BC88-E04F2A91802A}" type="pres">
      <dgm:prSet presAssocID="{37793B64-F3F9-46CB-9422-2ADBD5B37BD6}" presName="parComposite" presStyleCnt="0"/>
      <dgm:spPr/>
    </dgm:pt>
    <dgm:pt modelId="{8861F981-6C8F-4FBE-904E-7BF06F224310}" type="pres">
      <dgm:prSet presAssocID="{37793B64-F3F9-46CB-9422-2ADBD5B37BD6}" presName="parBigCircle" presStyleLbl="node0" presStyleIdx="1" presStyleCnt="6"/>
      <dgm:spPr/>
    </dgm:pt>
    <dgm:pt modelId="{86A04980-594A-4416-8C6E-8731996457C0}" type="pres">
      <dgm:prSet presAssocID="{37793B64-F3F9-46CB-9422-2ADBD5B37BD6}" presName="parTx" presStyleLbl="revTx" presStyleIdx="1" presStyleCnt="6"/>
      <dgm:spPr/>
      <dgm:t>
        <a:bodyPr/>
        <a:lstStyle/>
        <a:p>
          <a:endParaRPr lang="en-US"/>
        </a:p>
      </dgm:t>
    </dgm:pt>
    <dgm:pt modelId="{7BDC2908-D04A-4E83-B053-932F910AE1C9}" type="pres">
      <dgm:prSet presAssocID="{37793B64-F3F9-46CB-9422-2ADBD5B37BD6}" presName="bSpace" presStyleCnt="0"/>
      <dgm:spPr/>
    </dgm:pt>
    <dgm:pt modelId="{512CBD3B-DB83-4526-91E6-BC2C1DC023BF}" type="pres">
      <dgm:prSet presAssocID="{37793B64-F3F9-46CB-9422-2ADBD5B37BD6}" presName="parBackupNorm" presStyleCnt="0"/>
      <dgm:spPr/>
    </dgm:pt>
    <dgm:pt modelId="{8BB90B6F-FE5E-4136-8729-AFDA6EDA8286}" type="pres">
      <dgm:prSet presAssocID="{68F5D104-E1E7-4F50-BE78-2E2686E7834D}" presName="parSpace" presStyleCnt="0"/>
      <dgm:spPr/>
    </dgm:pt>
    <dgm:pt modelId="{B07DE8F3-0B71-4445-97E1-E3040168798F}" type="pres">
      <dgm:prSet presAssocID="{5338EC06-5FD4-4228-86E0-3D0234942CBB}" presName="parComposite" presStyleCnt="0"/>
      <dgm:spPr/>
    </dgm:pt>
    <dgm:pt modelId="{BD050B8B-868C-49CA-BAC9-D4239A121F62}" type="pres">
      <dgm:prSet presAssocID="{5338EC06-5FD4-4228-86E0-3D0234942CBB}" presName="parBigCircle" presStyleLbl="node0" presStyleIdx="2" presStyleCnt="6"/>
      <dgm:spPr/>
    </dgm:pt>
    <dgm:pt modelId="{D3D38997-F4AA-4FCF-BDEA-7D3907609FBB}" type="pres">
      <dgm:prSet presAssocID="{5338EC06-5FD4-4228-86E0-3D0234942CBB}" presName="parTx" presStyleLbl="revTx" presStyleIdx="2" presStyleCnt="6"/>
      <dgm:spPr/>
      <dgm:t>
        <a:bodyPr/>
        <a:lstStyle/>
        <a:p>
          <a:endParaRPr lang="en-US"/>
        </a:p>
      </dgm:t>
    </dgm:pt>
    <dgm:pt modelId="{6EF5DB36-08A9-4A09-A994-B3D422EDBEE8}" type="pres">
      <dgm:prSet presAssocID="{5338EC06-5FD4-4228-86E0-3D0234942CBB}" presName="bSpace" presStyleCnt="0"/>
      <dgm:spPr/>
    </dgm:pt>
    <dgm:pt modelId="{C19507AB-ECAC-487A-B1DC-71653AC1266B}" type="pres">
      <dgm:prSet presAssocID="{5338EC06-5FD4-4228-86E0-3D0234942CBB}" presName="parBackupNorm" presStyleCnt="0"/>
      <dgm:spPr/>
    </dgm:pt>
    <dgm:pt modelId="{27EDFFA7-C94F-459A-8842-C4E8F88BE4B1}" type="pres">
      <dgm:prSet presAssocID="{A7ED6AA0-B84C-4489-8877-3586BFD33F4C}" presName="parSpace" presStyleCnt="0"/>
      <dgm:spPr/>
    </dgm:pt>
    <dgm:pt modelId="{CF1524F8-81AA-443B-89ED-DE9BCD4D812F}" type="pres">
      <dgm:prSet presAssocID="{A261D5FE-AEDA-4A45-8A2B-08E491697A1D}" presName="parComposite" presStyleCnt="0"/>
      <dgm:spPr/>
    </dgm:pt>
    <dgm:pt modelId="{E5F5D955-6BD7-4D5C-9395-B9D594BD3742}" type="pres">
      <dgm:prSet presAssocID="{A261D5FE-AEDA-4A45-8A2B-08E491697A1D}" presName="parBigCircle" presStyleLbl="node0" presStyleIdx="3" presStyleCnt="6"/>
      <dgm:spPr/>
    </dgm:pt>
    <dgm:pt modelId="{CBEE79E9-6CC2-44B0-8E78-C554C6EBF074}" type="pres">
      <dgm:prSet presAssocID="{A261D5FE-AEDA-4A45-8A2B-08E491697A1D}" presName="parTx" presStyleLbl="revTx" presStyleIdx="3" presStyleCnt="6"/>
      <dgm:spPr/>
      <dgm:t>
        <a:bodyPr/>
        <a:lstStyle/>
        <a:p>
          <a:endParaRPr lang="en-US"/>
        </a:p>
      </dgm:t>
    </dgm:pt>
    <dgm:pt modelId="{AD7A18E6-B29D-4F21-B7FB-4BC62CE4625D}" type="pres">
      <dgm:prSet presAssocID="{A261D5FE-AEDA-4A45-8A2B-08E491697A1D}" presName="bSpace" presStyleCnt="0"/>
      <dgm:spPr/>
    </dgm:pt>
    <dgm:pt modelId="{EFB47454-DDCA-48DF-9847-C6F50926680C}" type="pres">
      <dgm:prSet presAssocID="{A261D5FE-AEDA-4A45-8A2B-08E491697A1D}" presName="parBackupNorm" presStyleCnt="0"/>
      <dgm:spPr/>
    </dgm:pt>
    <dgm:pt modelId="{0874DC05-6837-47E9-9229-15728C24F469}" type="pres">
      <dgm:prSet presAssocID="{EB7AB83E-AE62-4203-9CFF-9306A1E83A52}" presName="parSpace" presStyleCnt="0"/>
      <dgm:spPr/>
    </dgm:pt>
    <dgm:pt modelId="{D62F7BE7-915D-4ABC-8A9D-034D48D56D53}" type="pres">
      <dgm:prSet presAssocID="{A590D8C8-C5BF-4966-91CF-37DF0B9A7378}" presName="parComposite" presStyleCnt="0"/>
      <dgm:spPr/>
    </dgm:pt>
    <dgm:pt modelId="{3CD503AC-CCC5-49F7-9AF7-3AD5DA99C863}" type="pres">
      <dgm:prSet presAssocID="{A590D8C8-C5BF-4966-91CF-37DF0B9A7378}" presName="parBigCircle" presStyleLbl="node0" presStyleIdx="4" presStyleCnt="6"/>
      <dgm:spPr/>
    </dgm:pt>
    <dgm:pt modelId="{CBBA0CFF-60A8-4787-998D-F1C5F1E82E0E}" type="pres">
      <dgm:prSet presAssocID="{A590D8C8-C5BF-4966-91CF-37DF0B9A7378}" presName="parTx" presStyleLbl="revTx" presStyleIdx="4" presStyleCnt="6"/>
      <dgm:spPr/>
      <dgm:t>
        <a:bodyPr/>
        <a:lstStyle/>
        <a:p>
          <a:endParaRPr lang="en-US"/>
        </a:p>
      </dgm:t>
    </dgm:pt>
    <dgm:pt modelId="{B96551A5-7662-405D-BB0E-FC77A082B6A6}" type="pres">
      <dgm:prSet presAssocID="{A590D8C8-C5BF-4966-91CF-37DF0B9A7378}" presName="bSpace" presStyleCnt="0"/>
      <dgm:spPr/>
    </dgm:pt>
    <dgm:pt modelId="{3784181E-637C-4B16-9209-59EEE83688B6}" type="pres">
      <dgm:prSet presAssocID="{A590D8C8-C5BF-4966-91CF-37DF0B9A7378}" presName="parBackupNorm" presStyleCnt="0"/>
      <dgm:spPr/>
    </dgm:pt>
    <dgm:pt modelId="{4E1B1D3F-4404-4DB6-A443-8CE5FBE0AE6C}" type="pres">
      <dgm:prSet presAssocID="{9346E3CF-838F-4C32-88FF-25D3416F4E18}" presName="parSpace" presStyleCnt="0"/>
      <dgm:spPr/>
    </dgm:pt>
    <dgm:pt modelId="{59620A0B-A0FC-400D-91AA-33BD01B9156E}" type="pres">
      <dgm:prSet presAssocID="{663C62B1-81F3-4466-BF1B-51F5860E514C}" presName="parComposite" presStyleCnt="0"/>
      <dgm:spPr/>
    </dgm:pt>
    <dgm:pt modelId="{24E1DC7B-71F2-4446-8D6A-153F1E9453B3}" type="pres">
      <dgm:prSet presAssocID="{663C62B1-81F3-4466-BF1B-51F5860E514C}" presName="parBigCircle" presStyleLbl="node0" presStyleIdx="5" presStyleCnt="6"/>
      <dgm:spPr/>
    </dgm:pt>
    <dgm:pt modelId="{DF08144E-9830-425B-8C71-55C82033BF21}" type="pres">
      <dgm:prSet presAssocID="{663C62B1-81F3-4466-BF1B-51F5860E514C}" presName="parTx" presStyleLbl="revTx" presStyleIdx="5" presStyleCnt="6"/>
      <dgm:spPr/>
      <dgm:t>
        <a:bodyPr/>
        <a:lstStyle/>
        <a:p>
          <a:endParaRPr lang="en-US"/>
        </a:p>
      </dgm:t>
    </dgm:pt>
    <dgm:pt modelId="{730B93D2-AF57-45A7-AAE3-396DF1914BFD}" type="pres">
      <dgm:prSet presAssocID="{663C62B1-81F3-4466-BF1B-51F5860E514C}" presName="bSpace" presStyleCnt="0"/>
      <dgm:spPr/>
    </dgm:pt>
    <dgm:pt modelId="{77892BF6-5AAA-489D-9DDA-77CB54294C4A}" type="pres">
      <dgm:prSet presAssocID="{663C62B1-81F3-4466-BF1B-51F5860E514C}" presName="parBackupNorm" presStyleCnt="0"/>
      <dgm:spPr/>
    </dgm:pt>
    <dgm:pt modelId="{E19AEA95-BFC1-4A17-81CF-6C4A412E5B29}" type="pres">
      <dgm:prSet presAssocID="{5438D3E8-4338-4544-8456-4C561ADDC71E}" presName="parSpace" presStyleCnt="0"/>
      <dgm:spPr/>
    </dgm:pt>
  </dgm:ptLst>
  <dgm:cxnLst>
    <dgm:cxn modelId="{DD4E288A-A6D5-4C4D-B7C9-0E9830614305}" srcId="{AAF850D2-B252-485A-AB81-2CEFB86DD324}" destId="{59E36194-457D-44A6-AB31-68CCD83E7C27}" srcOrd="0" destOrd="0" parTransId="{03CC1FE5-6353-4990-A1D2-B1BB96A1784A}" sibTransId="{54F047F7-9B8C-46AF-B2AF-6BD87AE616BE}"/>
    <dgm:cxn modelId="{6BBB7BE4-59F4-4A04-8F2E-06BCA9980BD4}" type="presOf" srcId="{A261D5FE-AEDA-4A45-8A2B-08E491697A1D}" destId="{CBEE79E9-6CC2-44B0-8E78-C554C6EBF074}" srcOrd="0" destOrd="0" presId="urn:microsoft.com/office/officeart/2008/layout/CircleAccentTimeline"/>
    <dgm:cxn modelId="{D6668E4B-BB4B-4FF9-B934-1E3F0D5E3E1A}" type="presOf" srcId="{AAF850D2-B252-485A-AB81-2CEFB86DD324}" destId="{80E3875F-195E-4A85-8404-62192BB8C799}" srcOrd="0" destOrd="0" presId="urn:microsoft.com/office/officeart/2008/layout/CircleAccentTimeline"/>
    <dgm:cxn modelId="{A12707D5-E045-43BA-B009-ABBD5DB6D706}" srcId="{AAF850D2-B252-485A-AB81-2CEFB86DD324}" destId="{663C62B1-81F3-4466-BF1B-51F5860E514C}" srcOrd="5" destOrd="0" parTransId="{DDDB6136-138A-412B-AFA4-0F8A3C2ABEB8}" sibTransId="{5438D3E8-4338-4544-8456-4C561ADDC71E}"/>
    <dgm:cxn modelId="{F57BC729-77CF-4698-A15F-14FB82352B1B}" type="presOf" srcId="{A590D8C8-C5BF-4966-91CF-37DF0B9A7378}" destId="{CBBA0CFF-60A8-4787-998D-F1C5F1E82E0E}" srcOrd="0" destOrd="0" presId="urn:microsoft.com/office/officeart/2008/layout/CircleAccentTimeline"/>
    <dgm:cxn modelId="{FAB95C84-5554-4F11-8E8F-AD02DA50604F}" srcId="{AAF850D2-B252-485A-AB81-2CEFB86DD324}" destId="{A261D5FE-AEDA-4A45-8A2B-08E491697A1D}" srcOrd="3" destOrd="0" parTransId="{8741E502-7723-4E19-A797-FBADA9BF51C6}" sibTransId="{EB7AB83E-AE62-4203-9CFF-9306A1E83A52}"/>
    <dgm:cxn modelId="{736C1BC6-87A4-4B3D-9438-A1BE030B8F6B}" srcId="{AAF850D2-B252-485A-AB81-2CEFB86DD324}" destId="{5338EC06-5FD4-4228-86E0-3D0234942CBB}" srcOrd="2" destOrd="0" parTransId="{A1EA4545-93AC-4830-ACF2-901430C0D69E}" sibTransId="{A7ED6AA0-B84C-4489-8877-3586BFD33F4C}"/>
    <dgm:cxn modelId="{25D5F812-A94E-4980-9F5A-6B389421E3A6}" srcId="{AAF850D2-B252-485A-AB81-2CEFB86DD324}" destId="{A590D8C8-C5BF-4966-91CF-37DF0B9A7378}" srcOrd="4" destOrd="0" parTransId="{1C794270-EFE1-4A4F-A12B-D71F6B54F54D}" sibTransId="{9346E3CF-838F-4C32-88FF-25D3416F4E18}"/>
    <dgm:cxn modelId="{1DC7D83B-94EB-4D82-B3C7-BC88854A8FDC}" type="presOf" srcId="{5338EC06-5FD4-4228-86E0-3D0234942CBB}" destId="{D3D38997-F4AA-4FCF-BDEA-7D3907609FBB}" srcOrd="0" destOrd="0" presId="urn:microsoft.com/office/officeart/2008/layout/CircleAccentTimeline"/>
    <dgm:cxn modelId="{FB234D2D-B23E-4E08-BD13-E8DC4BAC9895}" type="presOf" srcId="{37793B64-F3F9-46CB-9422-2ADBD5B37BD6}" destId="{86A04980-594A-4416-8C6E-8731996457C0}" srcOrd="0" destOrd="0" presId="urn:microsoft.com/office/officeart/2008/layout/CircleAccentTimeline"/>
    <dgm:cxn modelId="{E40C6BE5-D817-4F8F-8F14-4AA896B7AE99}" type="presOf" srcId="{59E36194-457D-44A6-AB31-68CCD83E7C27}" destId="{3B1699A8-7892-4CBD-A324-CF15DB8BEAD0}" srcOrd="0" destOrd="0" presId="urn:microsoft.com/office/officeart/2008/layout/CircleAccentTimeline"/>
    <dgm:cxn modelId="{03CF2CDD-5516-432F-B4EC-4FB0331D0F7A}" srcId="{AAF850D2-B252-485A-AB81-2CEFB86DD324}" destId="{37793B64-F3F9-46CB-9422-2ADBD5B37BD6}" srcOrd="1" destOrd="0" parTransId="{B2B56581-A28A-4407-AA51-FD6AA1AD116F}" sibTransId="{68F5D104-E1E7-4F50-BE78-2E2686E7834D}"/>
    <dgm:cxn modelId="{8D23190C-4A0C-4059-99C3-A8C5350B2FDB}" type="presOf" srcId="{663C62B1-81F3-4466-BF1B-51F5860E514C}" destId="{DF08144E-9830-425B-8C71-55C82033BF21}" srcOrd="0" destOrd="0" presId="urn:microsoft.com/office/officeart/2008/layout/CircleAccentTimeline"/>
    <dgm:cxn modelId="{92C53518-472E-4C9D-B244-06C1BA827EBE}" type="presParOf" srcId="{80E3875F-195E-4A85-8404-62192BB8C799}" destId="{389919F3-2B84-40DB-B40C-E63C532584EA}" srcOrd="0" destOrd="0" presId="urn:microsoft.com/office/officeart/2008/layout/CircleAccentTimeline"/>
    <dgm:cxn modelId="{A1E040C6-7AD7-4BCA-B895-9A59418D947F}" type="presParOf" srcId="{389919F3-2B84-40DB-B40C-E63C532584EA}" destId="{128D5048-4EAF-4CA6-B57E-3B71FF64B04D}" srcOrd="0" destOrd="0" presId="urn:microsoft.com/office/officeart/2008/layout/CircleAccentTimeline"/>
    <dgm:cxn modelId="{03444BD8-93A2-44DD-8230-8A8DA85D5E21}" type="presParOf" srcId="{389919F3-2B84-40DB-B40C-E63C532584EA}" destId="{3B1699A8-7892-4CBD-A324-CF15DB8BEAD0}" srcOrd="1" destOrd="0" presId="urn:microsoft.com/office/officeart/2008/layout/CircleAccentTimeline"/>
    <dgm:cxn modelId="{02FE343E-8521-4BEA-BFF7-E9586BB86298}" type="presParOf" srcId="{389919F3-2B84-40DB-B40C-E63C532584EA}" destId="{4EACE93B-CC23-4581-9806-8DFA9C8CFE3E}" srcOrd="2" destOrd="0" presId="urn:microsoft.com/office/officeart/2008/layout/CircleAccentTimeline"/>
    <dgm:cxn modelId="{64E88207-7D15-4CA7-AFC7-C1248EF448AC}" type="presParOf" srcId="{80E3875F-195E-4A85-8404-62192BB8C799}" destId="{FA5AAF53-2F51-46BE-8181-71B4F76D7BF6}" srcOrd="1" destOrd="0" presId="urn:microsoft.com/office/officeart/2008/layout/CircleAccentTimeline"/>
    <dgm:cxn modelId="{369CB593-2F92-4C62-86B6-14E5FA9F022C}" type="presParOf" srcId="{80E3875F-195E-4A85-8404-62192BB8C799}" destId="{F7ECD197-8D8A-4394-B430-B15771D4FA22}" srcOrd="2" destOrd="0" presId="urn:microsoft.com/office/officeart/2008/layout/CircleAccentTimeline"/>
    <dgm:cxn modelId="{51DFA0F1-CE46-49FC-9DB5-4BF8A408928B}" type="presParOf" srcId="{80E3875F-195E-4A85-8404-62192BB8C799}" destId="{E8428144-6695-4040-BC88-E04F2A91802A}" srcOrd="3" destOrd="0" presId="urn:microsoft.com/office/officeart/2008/layout/CircleAccentTimeline"/>
    <dgm:cxn modelId="{F3B65537-CBFE-47E4-83CA-3DAC2A3A72C1}" type="presParOf" srcId="{E8428144-6695-4040-BC88-E04F2A91802A}" destId="{8861F981-6C8F-4FBE-904E-7BF06F224310}" srcOrd="0" destOrd="0" presId="urn:microsoft.com/office/officeart/2008/layout/CircleAccentTimeline"/>
    <dgm:cxn modelId="{E4D293FA-09B3-4539-B924-CAE649E42E74}" type="presParOf" srcId="{E8428144-6695-4040-BC88-E04F2A91802A}" destId="{86A04980-594A-4416-8C6E-8731996457C0}" srcOrd="1" destOrd="0" presId="urn:microsoft.com/office/officeart/2008/layout/CircleAccentTimeline"/>
    <dgm:cxn modelId="{F6F76725-EAC4-4DDA-95A0-80C67A340B2C}" type="presParOf" srcId="{E8428144-6695-4040-BC88-E04F2A91802A}" destId="{7BDC2908-D04A-4E83-B053-932F910AE1C9}" srcOrd="2" destOrd="0" presId="urn:microsoft.com/office/officeart/2008/layout/CircleAccentTimeline"/>
    <dgm:cxn modelId="{E43E5828-967E-4D0B-88E5-3AB0F891C5BE}" type="presParOf" srcId="{80E3875F-195E-4A85-8404-62192BB8C799}" destId="{512CBD3B-DB83-4526-91E6-BC2C1DC023BF}" srcOrd="4" destOrd="0" presId="urn:microsoft.com/office/officeart/2008/layout/CircleAccentTimeline"/>
    <dgm:cxn modelId="{FA44359B-EE48-4327-AAE2-7197ECE205BD}" type="presParOf" srcId="{80E3875F-195E-4A85-8404-62192BB8C799}" destId="{8BB90B6F-FE5E-4136-8729-AFDA6EDA8286}" srcOrd="5" destOrd="0" presId="urn:microsoft.com/office/officeart/2008/layout/CircleAccentTimeline"/>
    <dgm:cxn modelId="{DA17D220-624A-471C-AD18-46E663E82F98}" type="presParOf" srcId="{80E3875F-195E-4A85-8404-62192BB8C799}" destId="{B07DE8F3-0B71-4445-97E1-E3040168798F}" srcOrd="6" destOrd="0" presId="urn:microsoft.com/office/officeart/2008/layout/CircleAccentTimeline"/>
    <dgm:cxn modelId="{493F5757-4D6B-460B-9AD7-7D8AD65AC321}" type="presParOf" srcId="{B07DE8F3-0B71-4445-97E1-E3040168798F}" destId="{BD050B8B-868C-49CA-BAC9-D4239A121F62}" srcOrd="0" destOrd="0" presId="urn:microsoft.com/office/officeart/2008/layout/CircleAccentTimeline"/>
    <dgm:cxn modelId="{2B28EC29-41DE-477F-9A71-FD31B40D05CE}" type="presParOf" srcId="{B07DE8F3-0B71-4445-97E1-E3040168798F}" destId="{D3D38997-F4AA-4FCF-BDEA-7D3907609FBB}" srcOrd="1" destOrd="0" presId="urn:microsoft.com/office/officeart/2008/layout/CircleAccentTimeline"/>
    <dgm:cxn modelId="{B33B4847-83DA-41CA-81E0-AF16BA30ECCB}" type="presParOf" srcId="{B07DE8F3-0B71-4445-97E1-E3040168798F}" destId="{6EF5DB36-08A9-4A09-A994-B3D422EDBEE8}" srcOrd="2" destOrd="0" presId="urn:microsoft.com/office/officeart/2008/layout/CircleAccentTimeline"/>
    <dgm:cxn modelId="{A4B300FE-DCD7-4FB6-A4ED-869C336D142B}" type="presParOf" srcId="{80E3875F-195E-4A85-8404-62192BB8C799}" destId="{C19507AB-ECAC-487A-B1DC-71653AC1266B}" srcOrd="7" destOrd="0" presId="urn:microsoft.com/office/officeart/2008/layout/CircleAccentTimeline"/>
    <dgm:cxn modelId="{CC8ED437-8E64-40F4-BC4A-5B23E8D5E74A}" type="presParOf" srcId="{80E3875F-195E-4A85-8404-62192BB8C799}" destId="{27EDFFA7-C94F-459A-8842-C4E8F88BE4B1}" srcOrd="8" destOrd="0" presId="urn:microsoft.com/office/officeart/2008/layout/CircleAccentTimeline"/>
    <dgm:cxn modelId="{E27681DF-A96B-4C63-BDF3-BF88C9F83FBD}" type="presParOf" srcId="{80E3875F-195E-4A85-8404-62192BB8C799}" destId="{CF1524F8-81AA-443B-89ED-DE9BCD4D812F}" srcOrd="9" destOrd="0" presId="urn:microsoft.com/office/officeart/2008/layout/CircleAccentTimeline"/>
    <dgm:cxn modelId="{FB16C6F7-A620-48E3-AC29-EE4DAAA63A3D}" type="presParOf" srcId="{CF1524F8-81AA-443B-89ED-DE9BCD4D812F}" destId="{E5F5D955-6BD7-4D5C-9395-B9D594BD3742}" srcOrd="0" destOrd="0" presId="urn:microsoft.com/office/officeart/2008/layout/CircleAccentTimeline"/>
    <dgm:cxn modelId="{CF7A1850-EA24-458A-A005-DCAD4E4E3E20}" type="presParOf" srcId="{CF1524F8-81AA-443B-89ED-DE9BCD4D812F}" destId="{CBEE79E9-6CC2-44B0-8E78-C554C6EBF074}" srcOrd="1" destOrd="0" presId="urn:microsoft.com/office/officeart/2008/layout/CircleAccentTimeline"/>
    <dgm:cxn modelId="{37227A5D-5ED4-451C-AC02-75106DDEF2F9}" type="presParOf" srcId="{CF1524F8-81AA-443B-89ED-DE9BCD4D812F}" destId="{AD7A18E6-B29D-4F21-B7FB-4BC62CE4625D}" srcOrd="2" destOrd="0" presId="urn:microsoft.com/office/officeart/2008/layout/CircleAccentTimeline"/>
    <dgm:cxn modelId="{99A25014-14B2-4FD4-A99E-6447350A039A}" type="presParOf" srcId="{80E3875F-195E-4A85-8404-62192BB8C799}" destId="{EFB47454-DDCA-48DF-9847-C6F50926680C}" srcOrd="10" destOrd="0" presId="urn:microsoft.com/office/officeart/2008/layout/CircleAccentTimeline"/>
    <dgm:cxn modelId="{234E0292-7691-4844-83AB-B416A4840D3E}" type="presParOf" srcId="{80E3875F-195E-4A85-8404-62192BB8C799}" destId="{0874DC05-6837-47E9-9229-15728C24F469}" srcOrd="11" destOrd="0" presId="urn:microsoft.com/office/officeart/2008/layout/CircleAccentTimeline"/>
    <dgm:cxn modelId="{BAC46B89-59B5-4202-8010-2D2FE97EA9B8}" type="presParOf" srcId="{80E3875F-195E-4A85-8404-62192BB8C799}" destId="{D62F7BE7-915D-4ABC-8A9D-034D48D56D53}" srcOrd="12" destOrd="0" presId="urn:microsoft.com/office/officeart/2008/layout/CircleAccentTimeline"/>
    <dgm:cxn modelId="{333EF22C-83F7-445E-AD1F-BB307F2DB4DF}" type="presParOf" srcId="{D62F7BE7-915D-4ABC-8A9D-034D48D56D53}" destId="{3CD503AC-CCC5-49F7-9AF7-3AD5DA99C863}" srcOrd="0" destOrd="0" presId="urn:microsoft.com/office/officeart/2008/layout/CircleAccentTimeline"/>
    <dgm:cxn modelId="{1FEA0699-2317-4B61-8425-2AD1FF185676}" type="presParOf" srcId="{D62F7BE7-915D-4ABC-8A9D-034D48D56D53}" destId="{CBBA0CFF-60A8-4787-998D-F1C5F1E82E0E}" srcOrd="1" destOrd="0" presId="urn:microsoft.com/office/officeart/2008/layout/CircleAccentTimeline"/>
    <dgm:cxn modelId="{6FB9CEBE-C467-4BA6-B1E8-0BFBC9A5B47D}" type="presParOf" srcId="{D62F7BE7-915D-4ABC-8A9D-034D48D56D53}" destId="{B96551A5-7662-405D-BB0E-FC77A082B6A6}" srcOrd="2" destOrd="0" presId="urn:microsoft.com/office/officeart/2008/layout/CircleAccentTimeline"/>
    <dgm:cxn modelId="{7BD68DEB-8884-4796-B064-4C02767E2A1F}" type="presParOf" srcId="{80E3875F-195E-4A85-8404-62192BB8C799}" destId="{3784181E-637C-4B16-9209-59EEE83688B6}" srcOrd="13" destOrd="0" presId="urn:microsoft.com/office/officeart/2008/layout/CircleAccentTimeline"/>
    <dgm:cxn modelId="{24072F1B-69ED-4D8D-9127-CE5FA3578DD1}" type="presParOf" srcId="{80E3875F-195E-4A85-8404-62192BB8C799}" destId="{4E1B1D3F-4404-4DB6-A443-8CE5FBE0AE6C}" srcOrd="14" destOrd="0" presId="urn:microsoft.com/office/officeart/2008/layout/CircleAccentTimeline"/>
    <dgm:cxn modelId="{4F8F47E9-B0BA-4179-A7A4-3C4A9BC60C34}" type="presParOf" srcId="{80E3875F-195E-4A85-8404-62192BB8C799}" destId="{59620A0B-A0FC-400D-91AA-33BD01B9156E}" srcOrd="15" destOrd="0" presId="urn:microsoft.com/office/officeart/2008/layout/CircleAccentTimeline"/>
    <dgm:cxn modelId="{A111A02C-1367-4881-A0EC-EE29FD27D2F9}" type="presParOf" srcId="{59620A0B-A0FC-400D-91AA-33BD01B9156E}" destId="{24E1DC7B-71F2-4446-8D6A-153F1E9453B3}" srcOrd="0" destOrd="0" presId="urn:microsoft.com/office/officeart/2008/layout/CircleAccentTimeline"/>
    <dgm:cxn modelId="{46D856F2-D330-4527-9E7D-1973BD5BECBC}" type="presParOf" srcId="{59620A0B-A0FC-400D-91AA-33BD01B9156E}" destId="{DF08144E-9830-425B-8C71-55C82033BF21}" srcOrd="1" destOrd="0" presId="urn:microsoft.com/office/officeart/2008/layout/CircleAccentTimeline"/>
    <dgm:cxn modelId="{C74E5E0C-6130-4E35-BF70-F4FF30DE2981}" type="presParOf" srcId="{59620A0B-A0FC-400D-91AA-33BD01B9156E}" destId="{730B93D2-AF57-45A7-AAE3-396DF1914BFD}" srcOrd="2" destOrd="0" presId="urn:microsoft.com/office/officeart/2008/layout/CircleAccentTimeline"/>
    <dgm:cxn modelId="{71B3DFD9-3898-4404-8C03-AB3F98A4FE49}" type="presParOf" srcId="{80E3875F-195E-4A85-8404-62192BB8C799}" destId="{77892BF6-5AAA-489D-9DDA-77CB54294C4A}" srcOrd="16" destOrd="0" presId="urn:microsoft.com/office/officeart/2008/layout/CircleAccentTimeline"/>
    <dgm:cxn modelId="{6D1A066C-345C-4362-A3FA-C57730EE750F}" type="presParOf" srcId="{80E3875F-195E-4A85-8404-62192BB8C799}" destId="{E19AEA95-BFC1-4A17-81CF-6C4A412E5B29}"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D8522-E1D8-4100-9F9C-B922C6893C90}"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n-US"/>
        </a:p>
      </dgm:t>
    </dgm:pt>
    <dgm:pt modelId="{EC912083-46BA-47EC-834F-B53C28E6D0BD}">
      <dgm:prSet phldrT="[Text]" custT="1"/>
      <dgm:spPr/>
      <dgm:t>
        <a:bodyPr/>
        <a:lstStyle/>
        <a:p>
          <a:r>
            <a:rPr lang="en-US" sz="1600" baseline="0" dirty="0" smtClean="0">
              <a:latin typeface="Century Gothic" pitchFamily="34" charset="0"/>
            </a:rPr>
            <a:t>Future R&amp;D Investment</a:t>
          </a:r>
          <a:endParaRPr lang="en-US" sz="1600" baseline="0" dirty="0">
            <a:latin typeface="Century Gothic" pitchFamily="34" charset="0"/>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258A9A00-1735-4AD7-91CD-4219E128385D}">
      <dgm:prSet phldrT="[Text]" custT="1"/>
      <dgm:spPr/>
      <dgm:t>
        <a:bodyPr/>
        <a:lstStyle/>
        <a:p>
          <a:r>
            <a:rPr lang="en-US" sz="1200" baseline="0" dirty="0" smtClean="0">
              <a:latin typeface="Century Gothic" pitchFamily="34" charset="0"/>
            </a:rPr>
            <a:t>Healthcare</a:t>
          </a:r>
          <a:endParaRPr lang="en-US" sz="1200" baseline="0" dirty="0">
            <a:latin typeface="Century Gothic" pitchFamily="34" charset="0"/>
          </a:endParaRPr>
        </a:p>
      </dgm:t>
    </dgm:pt>
    <dgm:pt modelId="{164E3571-578C-4D09-802D-DA7CA8523DFE}" type="parTrans" cxnId="{6A09AE4A-BF3B-4923-9211-7002CECB24DF}">
      <dgm:prSet/>
      <dgm:spPr/>
      <dgm:t>
        <a:bodyPr/>
        <a:lstStyle/>
        <a:p>
          <a:endParaRPr lang="en-US"/>
        </a:p>
      </dgm:t>
    </dgm:pt>
    <dgm:pt modelId="{79213DFF-C503-48D3-89F4-E8701BA849D7}" type="sibTrans" cxnId="{6A09AE4A-BF3B-4923-9211-7002CECB24DF}">
      <dgm:prSet/>
      <dgm:spPr/>
      <dgm:t>
        <a:bodyPr/>
        <a:lstStyle/>
        <a:p>
          <a:endParaRPr lang="en-US"/>
        </a:p>
      </dgm:t>
    </dgm:pt>
    <dgm:pt modelId="{3BB4AA56-4C80-400F-B429-56540F0D2A30}">
      <dgm:prSet phldrT="[Text]" custT="1"/>
      <dgm:spPr/>
      <dgm:t>
        <a:bodyPr/>
        <a:lstStyle/>
        <a:p>
          <a:r>
            <a:rPr lang="en-US" sz="1200" baseline="0" dirty="0" smtClean="0">
              <a:latin typeface="Century Gothic" pitchFamily="34" charset="0"/>
            </a:rPr>
            <a:t>Renewable Energy</a:t>
          </a:r>
          <a:endParaRPr lang="en-US" sz="1200" baseline="0" dirty="0">
            <a:latin typeface="Century Gothic" pitchFamily="34" charset="0"/>
          </a:endParaRPr>
        </a:p>
      </dgm:t>
    </dgm:pt>
    <dgm:pt modelId="{FFD28052-AA56-4A5C-87FA-2E255A443C85}" type="parTrans" cxnId="{CBE0FA2F-21DD-42AA-9B29-8EF4C4EE6435}">
      <dgm:prSet/>
      <dgm:spPr/>
      <dgm:t>
        <a:bodyPr/>
        <a:lstStyle/>
        <a:p>
          <a:endParaRPr lang="en-US"/>
        </a:p>
      </dgm:t>
    </dgm:pt>
    <dgm:pt modelId="{32170DE0-6553-4C68-AF8D-1E4C3613735A}" type="sibTrans" cxnId="{CBE0FA2F-21DD-42AA-9B29-8EF4C4EE6435}">
      <dgm:prSet/>
      <dgm:spPr/>
      <dgm:t>
        <a:bodyPr/>
        <a:lstStyle/>
        <a:p>
          <a:endParaRPr lang="en-US"/>
        </a:p>
      </dgm:t>
    </dgm:pt>
    <dgm:pt modelId="{78ABDCB0-CF42-45F9-9CA3-F7C9B369C2B1}">
      <dgm:prSet phldrT="[Text]" custT="1"/>
      <dgm:spPr/>
      <dgm:t>
        <a:bodyPr/>
        <a:lstStyle/>
        <a:p>
          <a:r>
            <a:rPr lang="en-US" sz="1200" baseline="0" dirty="0" smtClean="0">
              <a:latin typeface="Century Gothic" pitchFamily="34" charset="0"/>
            </a:rPr>
            <a:t>Natural Resources</a:t>
          </a:r>
          <a:endParaRPr lang="en-US" sz="1200" baseline="0" dirty="0">
            <a:latin typeface="Century Gothic" pitchFamily="34" charset="0"/>
          </a:endParaRPr>
        </a:p>
      </dgm:t>
    </dgm:pt>
    <dgm:pt modelId="{AA812F48-B691-4B49-87E8-F387B986ACCF}" type="parTrans" cxnId="{7D07B33D-1FAC-4B89-A625-FB771262D833}">
      <dgm:prSet/>
      <dgm:spPr/>
      <dgm:t>
        <a:bodyPr/>
        <a:lstStyle/>
        <a:p>
          <a:endParaRPr lang="en-US"/>
        </a:p>
      </dgm:t>
    </dgm:pt>
    <dgm:pt modelId="{FE834C35-5701-43BA-9F89-C1E5F60B625D}" type="sibTrans" cxnId="{7D07B33D-1FAC-4B89-A625-FB771262D833}">
      <dgm:prSet/>
      <dgm:spPr/>
      <dgm:t>
        <a:bodyPr/>
        <a:lstStyle/>
        <a:p>
          <a:endParaRPr lang="en-US"/>
        </a:p>
      </dgm:t>
    </dgm:pt>
    <dgm:pt modelId="{A7C692F9-44F8-4B1E-97BC-C7582DA9B9ED}">
      <dgm:prSet phldrT="[Text]" custT="1"/>
      <dgm:spPr/>
      <dgm:t>
        <a:bodyPr/>
        <a:lstStyle/>
        <a:p>
          <a:r>
            <a:rPr lang="en-US" sz="1200" baseline="0" dirty="0" smtClean="0">
              <a:latin typeface="Century Gothic" pitchFamily="34" charset="0"/>
            </a:rPr>
            <a:t>Global Competition</a:t>
          </a:r>
          <a:endParaRPr lang="en-US" sz="1200" baseline="0" dirty="0">
            <a:latin typeface="Century Gothic" pitchFamily="34" charset="0"/>
          </a:endParaRPr>
        </a:p>
      </dgm:t>
    </dgm:pt>
    <dgm:pt modelId="{DB128110-26E8-445F-836D-AD5521BA9E92}" type="parTrans" cxnId="{8D94A888-CCAF-4DA3-AE25-5C8459408FBC}">
      <dgm:prSet/>
      <dgm:spPr/>
      <dgm:t>
        <a:bodyPr/>
        <a:lstStyle/>
        <a:p>
          <a:endParaRPr lang="en-US"/>
        </a:p>
      </dgm:t>
    </dgm:pt>
    <dgm:pt modelId="{37F025F2-7EEC-4AA6-ADE3-E3BE3211439F}" type="sibTrans" cxnId="{8D94A888-CCAF-4DA3-AE25-5C8459408FBC}">
      <dgm:prSet/>
      <dgm:spPr/>
      <dgm:t>
        <a:bodyPr/>
        <a:lstStyle/>
        <a:p>
          <a:endParaRPr lang="en-US"/>
        </a:p>
      </dgm:t>
    </dgm:pt>
    <dgm:pt modelId="{313564B0-3C7A-465C-8FC8-6C90EDC0DEDE}">
      <dgm:prSet phldrT="[Text]" custT="1"/>
      <dgm:spPr/>
      <dgm:t>
        <a:bodyPr/>
        <a:lstStyle/>
        <a:p>
          <a:r>
            <a:rPr lang="en-US" sz="1200" baseline="0" dirty="0" smtClean="0">
              <a:latin typeface="Century Gothic" pitchFamily="34" charset="0"/>
            </a:rPr>
            <a:t>Population Growth</a:t>
          </a:r>
          <a:endParaRPr lang="en-US" sz="1200" baseline="0" dirty="0">
            <a:latin typeface="Century Gothic" pitchFamily="34" charset="0"/>
          </a:endParaRPr>
        </a:p>
      </dgm:t>
    </dgm:pt>
    <dgm:pt modelId="{1C8C04CE-552C-4780-AF79-F70502526A19}" type="parTrans" cxnId="{675029EB-92DB-4DF8-AC58-3EC384144E77}">
      <dgm:prSet/>
      <dgm:spPr/>
      <dgm:t>
        <a:bodyPr/>
        <a:lstStyle/>
        <a:p>
          <a:endParaRPr lang="en-US"/>
        </a:p>
      </dgm:t>
    </dgm:pt>
    <dgm:pt modelId="{FA8C536B-6036-4571-AD7A-9F06D85A2AF9}" type="sibTrans" cxnId="{675029EB-92DB-4DF8-AC58-3EC384144E77}">
      <dgm:prSet/>
      <dgm:spPr/>
      <dgm:t>
        <a:bodyPr/>
        <a:lstStyle/>
        <a:p>
          <a:endParaRPr lang="en-US"/>
        </a:p>
      </dgm:t>
    </dgm:pt>
    <dgm:pt modelId="{FF7BAB96-5EC4-4257-B75F-03AD1FE869FC}">
      <dgm:prSet phldrT="[Text]" custT="1"/>
      <dgm:spPr/>
      <dgm:t>
        <a:bodyPr/>
        <a:lstStyle/>
        <a:p>
          <a:r>
            <a:rPr lang="en-US" sz="1200" baseline="0" dirty="0" smtClean="0">
              <a:latin typeface="Century Gothic" pitchFamily="34" charset="0"/>
            </a:rPr>
            <a:t>Global Pandemics</a:t>
          </a:r>
          <a:endParaRPr lang="en-US" sz="1200" baseline="0" dirty="0">
            <a:latin typeface="Century Gothic" pitchFamily="34" charset="0"/>
          </a:endParaRPr>
        </a:p>
      </dgm:t>
    </dgm:pt>
    <dgm:pt modelId="{C68E29E2-8570-4205-AA56-A9C2889ECA75}" type="parTrans" cxnId="{804E2EC1-730F-418C-95E3-BD3DA32DA4EF}">
      <dgm:prSet/>
      <dgm:spPr/>
      <dgm:t>
        <a:bodyPr/>
        <a:lstStyle/>
        <a:p>
          <a:endParaRPr lang="en-US"/>
        </a:p>
      </dgm:t>
    </dgm:pt>
    <dgm:pt modelId="{3EF6B742-8361-4D10-A4EB-1F5D2E7217F5}" type="sibTrans" cxnId="{804E2EC1-730F-418C-95E3-BD3DA32DA4EF}">
      <dgm:prSet/>
      <dgm:spPr/>
      <dgm:t>
        <a:bodyPr/>
        <a:lstStyle/>
        <a:p>
          <a:endParaRPr lang="en-US"/>
        </a:p>
      </dgm:t>
    </dgm:pt>
    <dgm:pt modelId="{3CC571E5-5318-4E1A-AD6C-6DFB7F1B89A1}">
      <dgm:prSet phldrT="[Text]" custT="1"/>
      <dgm:spPr/>
      <dgm:t>
        <a:bodyPr/>
        <a:lstStyle/>
        <a:p>
          <a:r>
            <a:rPr lang="en-US" sz="1200" baseline="0" dirty="0" smtClean="0">
              <a:latin typeface="Century Gothic" pitchFamily="34" charset="0"/>
            </a:rPr>
            <a:t>STEM careers</a:t>
          </a:r>
          <a:endParaRPr lang="en-US" sz="1200" baseline="0" dirty="0">
            <a:latin typeface="Century Gothic" pitchFamily="34" charset="0"/>
          </a:endParaRPr>
        </a:p>
      </dgm:t>
    </dgm:pt>
    <dgm:pt modelId="{BA185E4D-D4CD-4AFD-BB9E-6C0B209BE79B}" type="parTrans" cxnId="{8AE781F2-BAE7-45F3-AE15-8EAE6E780D32}">
      <dgm:prSet/>
      <dgm:spPr/>
      <dgm:t>
        <a:bodyPr/>
        <a:lstStyle/>
        <a:p>
          <a:endParaRPr lang="en-US"/>
        </a:p>
      </dgm:t>
    </dgm:pt>
    <dgm:pt modelId="{33D60E10-7E8D-4C3B-AF97-96E7A9E2EF55}" type="sibTrans" cxnId="{8AE781F2-BAE7-45F3-AE15-8EAE6E780D32}">
      <dgm:prSet/>
      <dgm:spPr/>
      <dgm:t>
        <a:bodyPr/>
        <a:lstStyle/>
        <a:p>
          <a:endParaRPr lang="en-US"/>
        </a:p>
      </dgm:t>
    </dgm:pt>
    <dgm:pt modelId="{258E5B51-EC7F-4C57-84D7-673036F1FB0A}" type="pres">
      <dgm:prSet presAssocID="{1BAD8522-E1D8-4100-9F9C-B922C6893C90}" presName="Name0" presStyleCnt="0">
        <dgm:presLayoutVars>
          <dgm:chPref val="1"/>
          <dgm:dir/>
          <dgm:animOne val="branch"/>
          <dgm:animLvl val="lvl"/>
          <dgm:resizeHandles val="exact"/>
        </dgm:presLayoutVars>
      </dgm:prSet>
      <dgm:spPr/>
      <dgm:t>
        <a:bodyPr/>
        <a:lstStyle/>
        <a:p>
          <a:endParaRPr lang="en-US"/>
        </a:p>
      </dgm:t>
    </dgm:pt>
    <dgm:pt modelId="{8D0CC680-14B9-415A-813D-23550F0D6FEF}" type="pres">
      <dgm:prSet presAssocID="{EC912083-46BA-47EC-834F-B53C28E6D0BD}" presName="root1" presStyleCnt="0"/>
      <dgm:spPr/>
      <dgm:t>
        <a:bodyPr/>
        <a:lstStyle/>
        <a:p>
          <a:endParaRPr lang="en-US"/>
        </a:p>
      </dgm:t>
    </dgm:pt>
    <dgm:pt modelId="{37A5BB11-2787-4C24-BD74-EF4541AE755F}" type="pres">
      <dgm:prSet presAssocID="{EC912083-46BA-47EC-834F-B53C28E6D0BD}" presName="LevelOneTextNode" presStyleLbl="node0" presStyleIdx="0" presStyleCnt="1">
        <dgm:presLayoutVars>
          <dgm:chPref val="3"/>
        </dgm:presLayoutVars>
      </dgm:prSet>
      <dgm:spPr/>
      <dgm:t>
        <a:bodyPr/>
        <a:lstStyle/>
        <a:p>
          <a:endParaRPr lang="en-US"/>
        </a:p>
      </dgm:t>
    </dgm:pt>
    <dgm:pt modelId="{027B575F-0934-4E20-BBE6-C312CA48D951}" type="pres">
      <dgm:prSet presAssocID="{EC912083-46BA-47EC-834F-B53C28E6D0BD}" presName="level2hierChild" presStyleCnt="0"/>
      <dgm:spPr/>
      <dgm:t>
        <a:bodyPr/>
        <a:lstStyle/>
        <a:p>
          <a:endParaRPr lang="en-US"/>
        </a:p>
      </dgm:t>
    </dgm:pt>
    <dgm:pt modelId="{DE62408E-0FBF-4CFD-8B1F-D18984698C94}" type="pres">
      <dgm:prSet presAssocID="{AA812F48-B691-4B49-87E8-F387B986ACCF}" presName="conn2-1" presStyleLbl="parChTrans1D2" presStyleIdx="0" presStyleCnt="7"/>
      <dgm:spPr/>
      <dgm:t>
        <a:bodyPr/>
        <a:lstStyle/>
        <a:p>
          <a:endParaRPr lang="en-US"/>
        </a:p>
      </dgm:t>
    </dgm:pt>
    <dgm:pt modelId="{27819613-37C0-453F-B07D-03B0905FCA20}" type="pres">
      <dgm:prSet presAssocID="{AA812F48-B691-4B49-87E8-F387B986ACCF}" presName="connTx" presStyleLbl="parChTrans1D2" presStyleIdx="0" presStyleCnt="7"/>
      <dgm:spPr/>
      <dgm:t>
        <a:bodyPr/>
        <a:lstStyle/>
        <a:p>
          <a:endParaRPr lang="en-US"/>
        </a:p>
      </dgm:t>
    </dgm:pt>
    <dgm:pt modelId="{E65D9F6B-5709-4640-BFA8-DE73469B73A4}" type="pres">
      <dgm:prSet presAssocID="{78ABDCB0-CF42-45F9-9CA3-F7C9B369C2B1}" presName="root2" presStyleCnt="0"/>
      <dgm:spPr/>
      <dgm:t>
        <a:bodyPr/>
        <a:lstStyle/>
        <a:p>
          <a:endParaRPr lang="en-US"/>
        </a:p>
      </dgm:t>
    </dgm:pt>
    <dgm:pt modelId="{C52927E9-8A13-4F3A-8010-26989078175E}" type="pres">
      <dgm:prSet presAssocID="{78ABDCB0-CF42-45F9-9CA3-F7C9B369C2B1}" presName="LevelTwoTextNode" presStyleLbl="node2" presStyleIdx="0" presStyleCnt="7">
        <dgm:presLayoutVars>
          <dgm:chPref val="3"/>
        </dgm:presLayoutVars>
      </dgm:prSet>
      <dgm:spPr/>
      <dgm:t>
        <a:bodyPr/>
        <a:lstStyle/>
        <a:p>
          <a:endParaRPr lang="en-US"/>
        </a:p>
      </dgm:t>
    </dgm:pt>
    <dgm:pt modelId="{E35240AE-A7CF-4544-9CD1-7E3C94C85008}" type="pres">
      <dgm:prSet presAssocID="{78ABDCB0-CF42-45F9-9CA3-F7C9B369C2B1}" presName="level3hierChild" presStyleCnt="0"/>
      <dgm:spPr/>
      <dgm:t>
        <a:bodyPr/>
        <a:lstStyle/>
        <a:p>
          <a:endParaRPr lang="en-US"/>
        </a:p>
      </dgm:t>
    </dgm:pt>
    <dgm:pt modelId="{5E8C6912-D096-4783-85CD-3A62F1A7DDF3}" type="pres">
      <dgm:prSet presAssocID="{164E3571-578C-4D09-802D-DA7CA8523DFE}" presName="conn2-1" presStyleLbl="parChTrans1D2" presStyleIdx="1" presStyleCnt="7"/>
      <dgm:spPr/>
      <dgm:t>
        <a:bodyPr/>
        <a:lstStyle/>
        <a:p>
          <a:endParaRPr lang="en-US"/>
        </a:p>
      </dgm:t>
    </dgm:pt>
    <dgm:pt modelId="{3E95EB50-959A-429A-A722-96902C8B8244}" type="pres">
      <dgm:prSet presAssocID="{164E3571-578C-4D09-802D-DA7CA8523DFE}" presName="connTx" presStyleLbl="parChTrans1D2" presStyleIdx="1" presStyleCnt="7"/>
      <dgm:spPr/>
      <dgm:t>
        <a:bodyPr/>
        <a:lstStyle/>
        <a:p>
          <a:endParaRPr lang="en-US"/>
        </a:p>
      </dgm:t>
    </dgm:pt>
    <dgm:pt modelId="{120294DD-B077-421B-80BD-54759C62F319}" type="pres">
      <dgm:prSet presAssocID="{258A9A00-1735-4AD7-91CD-4219E128385D}" presName="root2" presStyleCnt="0"/>
      <dgm:spPr/>
      <dgm:t>
        <a:bodyPr/>
        <a:lstStyle/>
        <a:p>
          <a:endParaRPr lang="en-US"/>
        </a:p>
      </dgm:t>
    </dgm:pt>
    <dgm:pt modelId="{F434B9FB-C31C-499D-9CC9-F3D879E09759}" type="pres">
      <dgm:prSet presAssocID="{258A9A00-1735-4AD7-91CD-4219E128385D}" presName="LevelTwoTextNode" presStyleLbl="node2" presStyleIdx="1" presStyleCnt="7">
        <dgm:presLayoutVars>
          <dgm:chPref val="3"/>
        </dgm:presLayoutVars>
      </dgm:prSet>
      <dgm:spPr/>
      <dgm:t>
        <a:bodyPr/>
        <a:lstStyle/>
        <a:p>
          <a:endParaRPr lang="en-US"/>
        </a:p>
      </dgm:t>
    </dgm:pt>
    <dgm:pt modelId="{DAAB5D7B-361D-4098-80CF-B7FA621E9239}" type="pres">
      <dgm:prSet presAssocID="{258A9A00-1735-4AD7-91CD-4219E128385D}" presName="level3hierChild" presStyleCnt="0"/>
      <dgm:spPr/>
      <dgm:t>
        <a:bodyPr/>
        <a:lstStyle/>
        <a:p>
          <a:endParaRPr lang="en-US"/>
        </a:p>
      </dgm:t>
    </dgm:pt>
    <dgm:pt modelId="{EDDDF002-AF6C-4BEC-987F-195FCAB95219}" type="pres">
      <dgm:prSet presAssocID="{FFD28052-AA56-4A5C-87FA-2E255A443C85}" presName="conn2-1" presStyleLbl="parChTrans1D2" presStyleIdx="2" presStyleCnt="7"/>
      <dgm:spPr/>
      <dgm:t>
        <a:bodyPr/>
        <a:lstStyle/>
        <a:p>
          <a:endParaRPr lang="en-US"/>
        </a:p>
      </dgm:t>
    </dgm:pt>
    <dgm:pt modelId="{A32FE54A-FEB1-4291-99DE-CBBE89AFC3E9}" type="pres">
      <dgm:prSet presAssocID="{FFD28052-AA56-4A5C-87FA-2E255A443C85}" presName="connTx" presStyleLbl="parChTrans1D2" presStyleIdx="2" presStyleCnt="7"/>
      <dgm:spPr/>
      <dgm:t>
        <a:bodyPr/>
        <a:lstStyle/>
        <a:p>
          <a:endParaRPr lang="en-US"/>
        </a:p>
      </dgm:t>
    </dgm:pt>
    <dgm:pt modelId="{10786804-8952-412F-B596-DD8D588FBA25}" type="pres">
      <dgm:prSet presAssocID="{3BB4AA56-4C80-400F-B429-56540F0D2A30}" presName="root2" presStyleCnt="0"/>
      <dgm:spPr/>
      <dgm:t>
        <a:bodyPr/>
        <a:lstStyle/>
        <a:p>
          <a:endParaRPr lang="en-US"/>
        </a:p>
      </dgm:t>
    </dgm:pt>
    <dgm:pt modelId="{DCEB260F-19EE-48BC-BBB8-36919286E83D}" type="pres">
      <dgm:prSet presAssocID="{3BB4AA56-4C80-400F-B429-56540F0D2A30}" presName="LevelTwoTextNode" presStyleLbl="node2" presStyleIdx="2" presStyleCnt="7">
        <dgm:presLayoutVars>
          <dgm:chPref val="3"/>
        </dgm:presLayoutVars>
      </dgm:prSet>
      <dgm:spPr/>
      <dgm:t>
        <a:bodyPr/>
        <a:lstStyle/>
        <a:p>
          <a:endParaRPr lang="en-US"/>
        </a:p>
      </dgm:t>
    </dgm:pt>
    <dgm:pt modelId="{BD8C8D7A-1BFA-48B7-9955-05B68A5F3830}" type="pres">
      <dgm:prSet presAssocID="{3BB4AA56-4C80-400F-B429-56540F0D2A30}" presName="level3hierChild" presStyleCnt="0"/>
      <dgm:spPr/>
      <dgm:t>
        <a:bodyPr/>
        <a:lstStyle/>
        <a:p>
          <a:endParaRPr lang="en-US"/>
        </a:p>
      </dgm:t>
    </dgm:pt>
    <dgm:pt modelId="{3223092A-290A-414C-954C-1ECFB77E876F}" type="pres">
      <dgm:prSet presAssocID="{DB128110-26E8-445F-836D-AD5521BA9E92}" presName="conn2-1" presStyleLbl="parChTrans1D2" presStyleIdx="3" presStyleCnt="7"/>
      <dgm:spPr/>
      <dgm:t>
        <a:bodyPr/>
        <a:lstStyle/>
        <a:p>
          <a:endParaRPr lang="en-US"/>
        </a:p>
      </dgm:t>
    </dgm:pt>
    <dgm:pt modelId="{DED78C22-3D2B-49FA-84BA-45475595874D}" type="pres">
      <dgm:prSet presAssocID="{DB128110-26E8-445F-836D-AD5521BA9E92}" presName="connTx" presStyleLbl="parChTrans1D2" presStyleIdx="3" presStyleCnt="7"/>
      <dgm:spPr/>
      <dgm:t>
        <a:bodyPr/>
        <a:lstStyle/>
        <a:p>
          <a:endParaRPr lang="en-US"/>
        </a:p>
      </dgm:t>
    </dgm:pt>
    <dgm:pt modelId="{22A69D0F-F619-4EBC-9C2A-97B198E509E8}" type="pres">
      <dgm:prSet presAssocID="{A7C692F9-44F8-4B1E-97BC-C7582DA9B9ED}" presName="root2" presStyleCnt="0"/>
      <dgm:spPr/>
      <dgm:t>
        <a:bodyPr/>
        <a:lstStyle/>
        <a:p>
          <a:endParaRPr lang="en-US"/>
        </a:p>
      </dgm:t>
    </dgm:pt>
    <dgm:pt modelId="{059B4FF8-3CDA-4F66-B59E-872BCA804A96}" type="pres">
      <dgm:prSet presAssocID="{A7C692F9-44F8-4B1E-97BC-C7582DA9B9ED}" presName="LevelTwoTextNode" presStyleLbl="node2" presStyleIdx="3" presStyleCnt="7">
        <dgm:presLayoutVars>
          <dgm:chPref val="3"/>
        </dgm:presLayoutVars>
      </dgm:prSet>
      <dgm:spPr/>
      <dgm:t>
        <a:bodyPr/>
        <a:lstStyle/>
        <a:p>
          <a:endParaRPr lang="en-US"/>
        </a:p>
      </dgm:t>
    </dgm:pt>
    <dgm:pt modelId="{74A147D5-7C6B-4EDC-84BB-80C0DEBA1431}" type="pres">
      <dgm:prSet presAssocID="{A7C692F9-44F8-4B1E-97BC-C7582DA9B9ED}" presName="level3hierChild" presStyleCnt="0"/>
      <dgm:spPr/>
      <dgm:t>
        <a:bodyPr/>
        <a:lstStyle/>
        <a:p>
          <a:endParaRPr lang="en-US"/>
        </a:p>
      </dgm:t>
    </dgm:pt>
    <dgm:pt modelId="{7624BD39-11A6-4B1D-9C8E-C54C15A5069E}" type="pres">
      <dgm:prSet presAssocID="{1C8C04CE-552C-4780-AF79-F70502526A19}" presName="conn2-1" presStyleLbl="parChTrans1D2" presStyleIdx="4" presStyleCnt="7"/>
      <dgm:spPr/>
      <dgm:t>
        <a:bodyPr/>
        <a:lstStyle/>
        <a:p>
          <a:endParaRPr lang="en-US"/>
        </a:p>
      </dgm:t>
    </dgm:pt>
    <dgm:pt modelId="{C4BBE3D6-48FD-45E0-94B3-1CF1A8DFF5E3}" type="pres">
      <dgm:prSet presAssocID="{1C8C04CE-552C-4780-AF79-F70502526A19}" presName="connTx" presStyleLbl="parChTrans1D2" presStyleIdx="4" presStyleCnt="7"/>
      <dgm:spPr/>
      <dgm:t>
        <a:bodyPr/>
        <a:lstStyle/>
        <a:p>
          <a:endParaRPr lang="en-US"/>
        </a:p>
      </dgm:t>
    </dgm:pt>
    <dgm:pt modelId="{7DEA1322-1AAA-4431-A12C-9FA32F78E260}" type="pres">
      <dgm:prSet presAssocID="{313564B0-3C7A-465C-8FC8-6C90EDC0DEDE}" presName="root2" presStyleCnt="0"/>
      <dgm:spPr/>
      <dgm:t>
        <a:bodyPr/>
        <a:lstStyle/>
        <a:p>
          <a:endParaRPr lang="en-US"/>
        </a:p>
      </dgm:t>
    </dgm:pt>
    <dgm:pt modelId="{CB1DE67E-7D44-4FFB-A414-6692F7E55F9E}" type="pres">
      <dgm:prSet presAssocID="{313564B0-3C7A-465C-8FC8-6C90EDC0DEDE}" presName="LevelTwoTextNode" presStyleLbl="node2" presStyleIdx="4" presStyleCnt="7">
        <dgm:presLayoutVars>
          <dgm:chPref val="3"/>
        </dgm:presLayoutVars>
      </dgm:prSet>
      <dgm:spPr/>
      <dgm:t>
        <a:bodyPr/>
        <a:lstStyle/>
        <a:p>
          <a:endParaRPr lang="en-US"/>
        </a:p>
      </dgm:t>
    </dgm:pt>
    <dgm:pt modelId="{F6907C64-E0F1-4AB9-A4ED-15C702EC7857}" type="pres">
      <dgm:prSet presAssocID="{313564B0-3C7A-465C-8FC8-6C90EDC0DEDE}" presName="level3hierChild" presStyleCnt="0"/>
      <dgm:spPr/>
      <dgm:t>
        <a:bodyPr/>
        <a:lstStyle/>
        <a:p>
          <a:endParaRPr lang="en-US"/>
        </a:p>
      </dgm:t>
    </dgm:pt>
    <dgm:pt modelId="{3D83BA60-C9C8-4821-B554-0EEB943A1BB2}" type="pres">
      <dgm:prSet presAssocID="{C68E29E2-8570-4205-AA56-A9C2889ECA75}" presName="conn2-1" presStyleLbl="parChTrans1D2" presStyleIdx="5" presStyleCnt="7"/>
      <dgm:spPr/>
      <dgm:t>
        <a:bodyPr/>
        <a:lstStyle/>
        <a:p>
          <a:endParaRPr lang="en-US"/>
        </a:p>
      </dgm:t>
    </dgm:pt>
    <dgm:pt modelId="{D650C438-D8DE-4C49-935B-793A18B8731D}" type="pres">
      <dgm:prSet presAssocID="{C68E29E2-8570-4205-AA56-A9C2889ECA75}" presName="connTx" presStyleLbl="parChTrans1D2" presStyleIdx="5" presStyleCnt="7"/>
      <dgm:spPr/>
      <dgm:t>
        <a:bodyPr/>
        <a:lstStyle/>
        <a:p>
          <a:endParaRPr lang="en-US"/>
        </a:p>
      </dgm:t>
    </dgm:pt>
    <dgm:pt modelId="{08A9FC62-F3FE-4268-BF16-9F6C933677C5}" type="pres">
      <dgm:prSet presAssocID="{FF7BAB96-5EC4-4257-B75F-03AD1FE869FC}" presName="root2" presStyleCnt="0"/>
      <dgm:spPr/>
      <dgm:t>
        <a:bodyPr/>
        <a:lstStyle/>
        <a:p>
          <a:endParaRPr lang="en-US"/>
        </a:p>
      </dgm:t>
    </dgm:pt>
    <dgm:pt modelId="{5319B336-1D49-407F-AB0D-3414A368996D}" type="pres">
      <dgm:prSet presAssocID="{FF7BAB96-5EC4-4257-B75F-03AD1FE869FC}" presName="LevelTwoTextNode" presStyleLbl="node2" presStyleIdx="5" presStyleCnt="7">
        <dgm:presLayoutVars>
          <dgm:chPref val="3"/>
        </dgm:presLayoutVars>
      </dgm:prSet>
      <dgm:spPr/>
      <dgm:t>
        <a:bodyPr/>
        <a:lstStyle/>
        <a:p>
          <a:endParaRPr lang="en-US"/>
        </a:p>
      </dgm:t>
    </dgm:pt>
    <dgm:pt modelId="{DFD3540E-5587-4D56-820A-C8E54C213FFA}" type="pres">
      <dgm:prSet presAssocID="{FF7BAB96-5EC4-4257-B75F-03AD1FE869FC}" presName="level3hierChild" presStyleCnt="0"/>
      <dgm:spPr/>
      <dgm:t>
        <a:bodyPr/>
        <a:lstStyle/>
        <a:p>
          <a:endParaRPr lang="en-US"/>
        </a:p>
      </dgm:t>
    </dgm:pt>
    <dgm:pt modelId="{A08B99A8-BC64-464B-8610-A012F0F49042}" type="pres">
      <dgm:prSet presAssocID="{BA185E4D-D4CD-4AFD-BB9E-6C0B209BE79B}" presName="conn2-1" presStyleLbl="parChTrans1D2" presStyleIdx="6" presStyleCnt="7"/>
      <dgm:spPr/>
      <dgm:t>
        <a:bodyPr/>
        <a:lstStyle/>
        <a:p>
          <a:endParaRPr lang="en-US"/>
        </a:p>
      </dgm:t>
    </dgm:pt>
    <dgm:pt modelId="{5C70B947-FBBF-4B62-8DD5-878C61D1F232}" type="pres">
      <dgm:prSet presAssocID="{BA185E4D-D4CD-4AFD-BB9E-6C0B209BE79B}" presName="connTx" presStyleLbl="parChTrans1D2" presStyleIdx="6" presStyleCnt="7"/>
      <dgm:spPr/>
      <dgm:t>
        <a:bodyPr/>
        <a:lstStyle/>
        <a:p>
          <a:endParaRPr lang="en-US"/>
        </a:p>
      </dgm:t>
    </dgm:pt>
    <dgm:pt modelId="{BDBF2862-98E7-49CC-81B7-1653109C69F1}" type="pres">
      <dgm:prSet presAssocID="{3CC571E5-5318-4E1A-AD6C-6DFB7F1B89A1}" presName="root2" presStyleCnt="0"/>
      <dgm:spPr/>
      <dgm:t>
        <a:bodyPr/>
        <a:lstStyle/>
        <a:p>
          <a:endParaRPr lang="en-US"/>
        </a:p>
      </dgm:t>
    </dgm:pt>
    <dgm:pt modelId="{4627E4D5-47D2-4514-8AEB-42DA5A91B000}" type="pres">
      <dgm:prSet presAssocID="{3CC571E5-5318-4E1A-AD6C-6DFB7F1B89A1}" presName="LevelTwoTextNode" presStyleLbl="node2" presStyleIdx="6" presStyleCnt="7">
        <dgm:presLayoutVars>
          <dgm:chPref val="3"/>
        </dgm:presLayoutVars>
      </dgm:prSet>
      <dgm:spPr/>
      <dgm:t>
        <a:bodyPr/>
        <a:lstStyle/>
        <a:p>
          <a:endParaRPr lang="en-US"/>
        </a:p>
      </dgm:t>
    </dgm:pt>
    <dgm:pt modelId="{5F5FFA70-5CA2-4DD9-9846-B1EB9FD88AD4}" type="pres">
      <dgm:prSet presAssocID="{3CC571E5-5318-4E1A-AD6C-6DFB7F1B89A1}" presName="level3hierChild" presStyleCnt="0"/>
      <dgm:spPr/>
      <dgm:t>
        <a:bodyPr/>
        <a:lstStyle/>
        <a:p>
          <a:endParaRPr lang="en-US"/>
        </a:p>
      </dgm:t>
    </dgm:pt>
  </dgm:ptLst>
  <dgm:cxnLst>
    <dgm:cxn modelId="{56FB6783-E1F7-437E-93A8-472A18BC4FE7}" type="presOf" srcId="{C68E29E2-8570-4205-AA56-A9C2889ECA75}" destId="{D650C438-D8DE-4C49-935B-793A18B8731D}" srcOrd="1" destOrd="0" presId="urn:microsoft.com/office/officeart/2008/layout/HorizontalMultiLevelHierarchy"/>
    <dgm:cxn modelId="{AE304BB8-DFD4-4173-B2D0-2FA2428073B9}" type="presOf" srcId="{164E3571-578C-4D09-802D-DA7CA8523DFE}" destId="{3E95EB50-959A-429A-A722-96902C8B8244}" srcOrd="1" destOrd="0" presId="urn:microsoft.com/office/officeart/2008/layout/HorizontalMultiLevelHierarchy"/>
    <dgm:cxn modelId="{8DF6F954-4273-44E3-AEAC-C7BB4DB0DB0F}" type="presOf" srcId="{A7C692F9-44F8-4B1E-97BC-C7582DA9B9ED}" destId="{059B4FF8-3CDA-4F66-B59E-872BCA804A96}" srcOrd="0" destOrd="0" presId="urn:microsoft.com/office/officeart/2008/layout/HorizontalMultiLevelHierarchy"/>
    <dgm:cxn modelId="{4A4E7699-9524-41B4-BD1E-530C0960B6D1}" type="presOf" srcId="{1BAD8522-E1D8-4100-9F9C-B922C6893C90}" destId="{258E5B51-EC7F-4C57-84D7-673036F1FB0A}" srcOrd="0" destOrd="0" presId="urn:microsoft.com/office/officeart/2008/layout/HorizontalMultiLevelHierarchy"/>
    <dgm:cxn modelId="{DEAEBF1D-850E-49EF-AC4C-BD7685530A50}" type="presOf" srcId="{C68E29E2-8570-4205-AA56-A9C2889ECA75}" destId="{3D83BA60-C9C8-4821-B554-0EEB943A1BB2}" srcOrd="0" destOrd="0" presId="urn:microsoft.com/office/officeart/2008/layout/HorizontalMultiLevelHierarchy"/>
    <dgm:cxn modelId="{8D94A888-CCAF-4DA3-AE25-5C8459408FBC}" srcId="{EC912083-46BA-47EC-834F-B53C28E6D0BD}" destId="{A7C692F9-44F8-4B1E-97BC-C7582DA9B9ED}" srcOrd="3" destOrd="0" parTransId="{DB128110-26E8-445F-836D-AD5521BA9E92}" sibTransId="{37F025F2-7EEC-4AA6-ADE3-E3BE3211439F}"/>
    <dgm:cxn modelId="{98632784-AE55-4C4F-82B9-D460D544215E}" type="presOf" srcId="{258A9A00-1735-4AD7-91CD-4219E128385D}" destId="{F434B9FB-C31C-499D-9CC9-F3D879E09759}" srcOrd="0" destOrd="0" presId="urn:microsoft.com/office/officeart/2008/layout/HorizontalMultiLevelHierarchy"/>
    <dgm:cxn modelId="{14846EAD-27E8-495D-9626-1C6605C7B056}" type="presOf" srcId="{313564B0-3C7A-465C-8FC8-6C90EDC0DEDE}" destId="{CB1DE67E-7D44-4FFB-A414-6692F7E55F9E}" srcOrd="0" destOrd="0" presId="urn:microsoft.com/office/officeart/2008/layout/HorizontalMultiLevelHierarchy"/>
    <dgm:cxn modelId="{7EB4125C-D6D2-4148-A878-DA7FA682A2BB}" type="presOf" srcId="{FFD28052-AA56-4A5C-87FA-2E255A443C85}" destId="{EDDDF002-AF6C-4BEC-987F-195FCAB95219}" srcOrd="0" destOrd="0" presId="urn:microsoft.com/office/officeart/2008/layout/HorizontalMultiLevelHierarchy"/>
    <dgm:cxn modelId="{3B978670-2AF3-405E-8270-1B202E990889}" type="presOf" srcId="{AA812F48-B691-4B49-87E8-F387B986ACCF}" destId="{DE62408E-0FBF-4CFD-8B1F-D18984698C94}" srcOrd="0" destOrd="0" presId="urn:microsoft.com/office/officeart/2008/layout/HorizontalMultiLevelHierarchy"/>
    <dgm:cxn modelId="{9505C3DC-CE44-4756-9B0C-01ABE1EC949C}" type="presOf" srcId="{1C8C04CE-552C-4780-AF79-F70502526A19}" destId="{C4BBE3D6-48FD-45E0-94B3-1CF1A8DFF5E3}" srcOrd="1" destOrd="0" presId="urn:microsoft.com/office/officeart/2008/layout/HorizontalMultiLevelHierarchy"/>
    <dgm:cxn modelId="{E4064E6C-867C-4EFA-AE15-5F5166196B57}" type="presOf" srcId="{3BB4AA56-4C80-400F-B429-56540F0D2A30}" destId="{DCEB260F-19EE-48BC-BBB8-36919286E83D}" srcOrd="0" destOrd="0" presId="urn:microsoft.com/office/officeart/2008/layout/HorizontalMultiLevelHierarchy"/>
    <dgm:cxn modelId="{BF44CC4E-B58B-4E0F-96B4-C890AA5576A5}" type="presOf" srcId="{BA185E4D-D4CD-4AFD-BB9E-6C0B209BE79B}" destId="{5C70B947-FBBF-4B62-8DD5-878C61D1F232}" srcOrd="1" destOrd="0" presId="urn:microsoft.com/office/officeart/2008/layout/HorizontalMultiLevelHierarchy"/>
    <dgm:cxn modelId="{804E2EC1-730F-418C-95E3-BD3DA32DA4EF}" srcId="{EC912083-46BA-47EC-834F-B53C28E6D0BD}" destId="{FF7BAB96-5EC4-4257-B75F-03AD1FE869FC}" srcOrd="5" destOrd="0" parTransId="{C68E29E2-8570-4205-AA56-A9C2889ECA75}" sibTransId="{3EF6B742-8361-4D10-A4EB-1F5D2E7217F5}"/>
    <dgm:cxn modelId="{2FEA5644-4D19-4A83-83D2-CD827A727801}" type="presOf" srcId="{FF7BAB96-5EC4-4257-B75F-03AD1FE869FC}" destId="{5319B336-1D49-407F-AB0D-3414A368996D}" srcOrd="0" destOrd="0" presId="urn:microsoft.com/office/officeart/2008/layout/HorizontalMultiLevelHierarchy"/>
    <dgm:cxn modelId="{BD839D2E-AB08-4D51-BB78-148395A6B430}" type="presOf" srcId="{AA812F48-B691-4B49-87E8-F387B986ACCF}" destId="{27819613-37C0-453F-B07D-03B0905FCA20}" srcOrd="1" destOrd="0" presId="urn:microsoft.com/office/officeart/2008/layout/HorizontalMultiLevelHierarchy"/>
    <dgm:cxn modelId="{58B63ADD-6CB4-4181-ADBB-3F961B5EAB75}" srcId="{1BAD8522-E1D8-4100-9F9C-B922C6893C90}" destId="{EC912083-46BA-47EC-834F-B53C28E6D0BD}" srcOrd="0" destOrd="0" parTransId="{F1078060-4F1D-4792-900A-9DC3C71D1776}" sibTransId="{B4159C30-DBE3-473F-B6E7-4D39883C930F}"/>
    <dgm:cxn modelId="{01135B0D-B0DE-4E7D-9D50-9BC06705DF80}" type="presOf" srcId="{BA185E4D-D4CD-4AFD-BB9E-6C0B209BE79B}" destId="{A08B99A8-BC64-464B-8610-A012F0F49042}" srcOrd="0" destOrd="0" presId="urn:microsoft.com/office/officeart/2008/layout/HorizontalMultiLevelHierarchy"/>
    <dgm:cxn modelId="{675029EB-92DB-4DF8-AC58-3EC384144E77}" srcId="{EC912083-46BA-47EC-834F-B53C28E6D0BD}" destId="{313564B0-3C7A-465C-8FC8-6C90EDC0DEDE}" srcOrd="4" destOrd="0" parTransId="{1C8C04CE-552C-4780-AF79-F70502526A19}" sibTransId="{FA8C536B-6036-4571-AD7A-9F06D85A2AF9}"/>
    <dgm:cxn modelId="{9BDB2705-0422-4D9D-AECE-C024C6A69467}" type="presOf" srcId="{164E3571-578C-4D09-802D-DA7CA8523DFE}" destId="{5E8C6912-D096-4783-85CD-3A62F1A7DDF3}" srcOrd="0" destOrd="0" presId="urn:microsoft.com/office/officeart/2008/layout/HorizontalMultiLevelHierarchy"/>
    <dgm:cxn modelId="{2673ACA8-441C-47D8-8898-90326A75E9BC}" type="presOf" srcId="{FFD28052-AA56-4A5C-87FA-2E255A443C85}" destId="{A32FE54A-FEB1-4291-99DE-CBBE89AFC3E9}" srcOrd="1" destOrd="0" presId="urn:microsoft.com/office/officeart/2008/layout/HorizontalMultiLevelHierarchy"/>
    <dgm:cxn modelId="{7D07B33D-1FAC-4B89-A625-FB771262D833}" srcId="{EC912083-46BA-47EC-834F-B53C28E6D0BD}" destId="{78ABDCB0-CF42-45F9-9CA3-F7C9B369C2B1}" srcOrd="0" destOrd="0" parTransId="{AA812F48-B691-4B49-87E8-F387B986ACCF}" sibTransId="{FE834C35-5701-43BA-9F89-C1E5F60B625D}"/>
    <dgm:cxn modelId="{8BE0D789-187E-4C10-B42A-69BF64530197}" type="presOf" srcId="{78ABDCB0-CF42-45F9-9CA3-F7C9B369C2B1}" destId="{C52927E9-8A13-4F3A-8010-26989078175E}" srcOrd="0" destOrd="0" presId="urn:microsoft.com/office/officeart/2008/layout/HorizontalMultiLevelHierarchy"/>
    <dgm:cxn modelId="{A96DA8F4-A1D3-4C30-A6E7-5C20C6D493A0}" type="presOf" srcId="{DB128110-26E8-445F-836D-AD5521BA9E92}" destId="{DED78C22-3D2B-49FA-84BA-45475595874D}" srcOrd="1" destOrd="0" presId="urn:microsoft.com/office/officeart/2008/layout/HorizontalMultiLevelHierarchy"/>
    <dgm:cxn modelId="{18259A39-7FF5-475C-B1F5-EE5FD263E193}" type="presOf" srcId="{3CC571E5-5318-4E1A-AD6C-6DFB7F1B89A1}" destId="{4627E4D5-47D2-4514-8AEB-42DA5A91B000}" srcOrd="0" destOrd="0" presId="urn:microsoft.com/office/officeart/2008/layout/HorizontalMultiLevelHierarchy"/>
    <dgm:cxn modelId="{0EB3AA28-D557-436C-B347-3D712BA2FEA1}" type="presOf" srcId="{DB128110-26E8-445F-836D-AD5521BA9E92}" destId="{3223092A-290A-414C-954C-1ECFB77E876F}" srcOrd="0" destOrd="0" presId="urn:microsoft.com/office/officeart/2008/layout/HorizontalMultiLevelHierarchy"/>
    <dgm:cxn modelId="{0F7E5D69-76A8-4AF9-813D-9E58922CB67C}" type="presOf" srcId="{EC912083-46BA-47EC-834F-B53C28E6D0BD}" destId="{37A5BB11-2787-4C24-BD74-EF4541AE755F}" srcOrd="0" destOrd="0" presId="urn:microsoft.com/office/officeart/2008/layout/HorizontalMultiLevelHierarchy"/>
    <dgm:cxn modelId="{8AE781F2-BAE7-45F3-AE15-8EAE6E780D32}" srcId="{EC912083-46BA-47EC-834F-B53C28E6D0BD}" destId="{3CC571E5-5318-4E1A-AD6C-6DFB7F1B89A1}" srcOrd="6" destOrd="0" parTransId="{BA185E4D-D4CD-4AFD-BB9E-6C0B209BE79B}" sibTransId="{33D60E10-7E8D-4C3B-AF97-96E7A9E2EF55}"/>
    <dgm:cxn modelId="{CBE0FA2F-21DD-42AA-9B29-8EF4C4EE6435}" srcId="{EC912083-46BA-47EC-834F-B53C28E6D0BD}" destId="{3BB4AA56-4C80-400F-B429-56540F0D2A30}" srcOrd="2" destOrd="0" parTransId="{FFD28052-AA56-4A5C-87FA-2E255A443C85}" sibTransId="{32170DE0-6553-4C68-AF8D-1E4C3613735A}"/>
    <dgm:cxn modelId="{6A09AE4A-BF3B-4923-9211-7002CECB24DF}" srcId="{EC912083-46BA-47EC-834F-B53C28E6D0BD}" destId="{258A9A00-1735-4AD7-91CD-4219E128385D}" srcOrd="1" destOrd="0" parTransId="{164E3571-578C-4D09-802D-DA7CA8523DFE}" sibTransId="{79213DFF-C503-48D3-89F4-E8701BA849D7}"/>
    <dgm:cxn modelId="{233A6A52-6FC2-4D13-87FD-8EA13528A7AD}" type="presOf" srcId="{1C8C04CE-552C-4780-AF79-F70502526A19}" destId="{7624BD39-11A6-4B1D-9C8E-C54C15A5069E}" srcOrd="0" destOrd="0" presId="urn:microsoft.com/office/officeart/2008/layout/HorizontalMultiLevelHierarchy"/>
    <dgm:cxn modelId="{D6F7025A-39A3-4FB4-8082-B92C6EDC64D1}" type="presParOf" srcId="{258E5B51-EC7F-4C57-84D7-673036F1FB0A}" destId="{8D0CC680-14B9-415A-813D-23550F0D6FEF}" srcOrd="0" destOrd="0" presId="urn:microsoft.com/office/officeart/2008/layout/HorizontalMultiLevelHierarchy"/>
    <dgm:cxn modelId="{6BD55E38-7472-4C1A-BF14-24212DB97C43}" type="presParOf" srcId="{8D0CC680-14B9-415A-813D-23550F0D6FEF}" destId="{37A5BB11-2787-4C24-BD74-EF4541AE755F}" srcOrd="0" destOrd="0" presId="urn:microsoft.com/office/officeart/2008/layout/HorizontalMultiLevelHierarchy"/>
    <dgm:cxn modelId="{19C71546-03BF-493A-BEAE-7B793A065B0A}" type="presParOf" srcId="{8D0CC680-14B9-415A-813D-23550F0D6FEF}" destId="{027B575F-0934-4E20-BBE6-C312CA48D951}" srcOrd="1" destOrd="0" presId="urn:microsoft.com/office/officeart/2008/layout/HorizontalMultiLevelHierarchy"/>
    <dgm:cxn modelId="{C39403B0-8B41-4F8C-A0D6-A5EF5E892430}" type="presParOf" srcId="{027B575F-0934-4E20-BBE6-C312CA48D951}" destId="{DE62408E-0FBF-4CFD-8B1F-D18984698C94}" srcOrd="0" destOrd="0" presId="urn:microsoft.com/office/officeart/2008/layout/HorizontalMultiLevelHierarchy"/>
    <dgm:cxn modelId="{8C87FCF8-2307-466E-9EC4-A4F2727A5E98}" type="presParOf" srcId="{DE62408E-0FBF-4CFD-8B1F-D18984698C94}" destId="{27819613-37C0-453F-B07D-03B0905FCA20}" srcOrd="0" destOrd="0" presId="urn:microsoft.com/office/officeart/2008/layout/HorizontalMultiLevelHierarchy"/>
    <dgm:cxn modelId="{0B5DB20A-F03E-43CC-A418-A279987A34A1}" type="presParOf" srcId="{027B575F-0934-4E20-BBE6-C312CA48D951}" destId="{E65D9F6B-5709-4640-BFA8-DE73469B73A4}" srcOrd="1" destOrd="0" presId="urn:microsoft.com/office/officeart/2008/layout/HorizontalMultiLevelHierarchy"/>
    <dgm:cxn modelId="{4BE32B9D-FD80-4E34-9876-0423BA207D24}" type="presParOf" srcId="{E65D9F6B-5709-4640-BFA8-DE73469B73A4}" destId="{C52927E9-8A13-4F3A-8010-26989078175E}" srcOrd="0" destOrd="0" presId="urn:microsoft.com/office/officeart/2008/layout/HorizontalMultiLevelHierarchy"/>
    <dgm:cxn modelId="{9553D3E0-4EDB-463D-98E1-5BC7E1BC2E8A}" type="presParOf" srcId="{E65D9F6B-5709-4640-BFA8-DE73469B73A4}" destId="{E35240AE-A7CF-4544-9CD1-7E3C94C85008}" srcOrd="1" destOrd="0" presId="urn:microsoft.com/office/officeart/2008/layout/HorizontalMultiLevelHierarchy"/>
    <dgm:cxn modelId="{AA69B6C3-2CD1-4927-8E1D-B500CE55828F}" type="presParOf" srcId="{027B575F-0934-4E20-BBE6-C312CA48D951}" destId="{5E8C6912-D096-4783-85CD-3A62F1A7DDF3}" srcOrd="2" destOrd="0" presId="urn:microsoft.com/office/officeart/2008/layout/HorizontalMultiLevelHierarchy"/>
    <dgm:cxn modelId="{5C862DBD-1A69-4047-803D-4F1DED4682A4}" type="presParOf" srcId="{5E8C6912-D096-4783-85CD-3A62F1A7DDF3}" destId="{3E95EB50-959A-429A-A722-96902C8B8244}" srcOrd="0" destOrd="0" presId="urn:microsoft.com/office/officeart/2008/layout/HorizontalMultiLevelHierarchy"/>
    <dgm:cxn modelId="{C3A5DE4A-F17C-4F30-ACF7-BA157F550346}" type="presParOf" srcId="{027B575F-0934-4E20-BBE6-C312CA48D951}" destId="{120294DD-B077-421B-80BD-54759C62F319}" srcOrd="3" destOrd="0" presId="urn:microsoft.com/office/officeart/2008/layout/HorizontalMultiLevelHierarchy"/>
    <dgm:cxn modelId="{95128E11-929A-45E2-B2C7-4F0A853A737F}" type="presParOf" srcId="{120294DD-B077-421B-80BD-54759C62F319}" destId="{F434B9FB-C31C-499D-9CC9-F3D879E09759}" srcOrd="0" destOrd="0" presId="urn:microsoft.com/office/officeart/2008/layout/HorizontalMultiLevelHierarchy"/>
    <dgm:cxn modelId="{9922A175-0895-4E07-BAC3-AB7CFB5C9F36}" type="presParOf" srcId="{120294DD-B077-421B-80BD-54759C62F319}" destId="{DAAB5D7B-361D-4098-80CF-B7FA621E9239}" srcOrd="1" destOrd="0" presId="urn:microsoft.com/office/officeart/2008/layout/HorizontalMultiLevelHierarchy"/>
    <dgm:cxn modelId="{502BB921-37DD-4159-8503-9FF94D6C1961}" type="presParOf" srcId="{027B575F-0934-4E20-BBE6-C312CA48D951}" destId="{EDDDF002-AF6C-4BEC-987F-195FCAB95219}" srcOrd="4" destOrd="0" presId="urn:microsoft.com/office/officeart/2008/layout/HorizontalMultiLevelHierarchy"/>
    <dgm:cxn modelId="{E667FB95-0D12-42BA-8664-8E69D114BD59}" type="presParOf" srcId="{EDDDF002-AF6C-4BEC-987F-195FCAB95219}" destId="{A32FE54A-FEB1-4291-99DE-CBBE89AFC3E9}" srcOrd="0" destOrd="0" presId="urn:microsoft.com/office/officeart/2008/layout/HorizontalMultiLevelHierarchy"/>
    <dgm:cxn modelId="{961A6DD1-6471-405F-B238-4EDADE25343B}" type="presParOf" srcId="{027B575F-0934-4E20-BBE6-C312CA48D951}" destId="{10786804-8952-412F-B596-DD8D588FBA25}" srcOrd="5" destOrd="0" presId="urn:microsoft.com/office/officeart/2008/layout/HorizontalMultiLevelHierarchy"/>
    <dgm:cxn modelId="{61CAFC2B-A2F2-458A-888F-58E38B701E8C}" type="presParOf" srcId="{10786804-8952-412F-B596-DD8D588FBA25}" destId="{DCEB260F-19EE-48BC-BBB8-36919286E83D}" srcOrd="0" destOrd="0" presId="urn:microsoft.com/office/officeart/2008/layout/HorizontalMultiLevelHierarchy"/>
    <dgm:cxn modelId="{CFAA8491-1B9D-4CF9-BCCE-16D04B762C7E}" type="presParOf" srcId="{10786804-8952-412F-B596-DD8D588FBA25}" destId="{BD8C8D7A-1BFA-48B7-9955-05B68A5F3830}" srcOrd="1" destOrd="0" presId="urn:microsoft.com/office/officeart/2008/layout/HorizontalMultiLevelHierarchy"/>
    <dgm:cxn modelId="{1403C8E1-4900-41FF-88E3-CF3DFEA8C2BE}" type="presParOf" srcId="{027B575F-0934-4E20-BBE6-C312CA48D951}" destId="{3223092A-290A-414C-954C-1ECFB77E876F}" srcOrd="6" destOrd="0" presId="urn:microsoft.com/office/officeart/2008/layout/HorizontalMultiLevelHierarchy"/>
    <dgm:cxn modelId="{AF153844-D4A5-44D8-ADD3-B033B578170D}" type="presParOf" srcId="{3223092A-290A-414C-954C-1ECFB77E876F}" destId="{DED78C22-3D2B-49FA-84BA-45475595874D}" srcOrd="0" destOrd="0" presId="urn:microsoft.com/office/officeart/2008/layout/HorizontalMultiLevelHierarchy"/>
    <dgm:cxn modelId="{D3BDE5CF-EEA7-4C20-AF44-772AB148F774}" type="presParOf" srcId="{027B575F-0934-4E20-BBE6-C312CA48D951}" destId="{22A69D0F-F619-4EBC-9C2A-97B198E509E8}" srcOrd="7" destOrd="0" presId="urn:microsoft.com/office/officeart/2008/layout/HorizontalMultiLevelHierarchy"/>
    <dgm:cxn modelId="{F8969806-C428-470B-B701-78ABA8E0D1A6}" type="presParOf" srcId="{22A69D0F-F619-4EBC-9C2A-97B198E509E8}" destId="{059B4FF8-3CDA-4F66-B59E-872BCA804A96}" srcOrd="0" destOrd="0" presId="urn:microsoft.com/office/officeart/2008/layout/HorizontalMultiLevelHierarchy"/>
    <dgm:cxn modelId="{56C3223C-AB1E-44E7-9FC8-8B7D31ECD646}" type="presParOf" srcId="{22A69D0F-F619-4EBC-9C2A-97B198E509E8}" destId="{74A147D5-7C6B-4EDC-84BB-80C0DEBA1431}" srcOrd="1" destOrd="0" presId="urn:microsoft.com/office/officeart/2008/layout/HorizontalMultiLevelHierarchy"/>
    <dgm:cxn modelId="{0B11CF1C-B8C1-43FE-A531-0456E91B3E59}" type="presParOf" srcId="{027B575F-0934-4E20-BBE6-C312CA48D951}" destId="{7624BD39-11A6-4B1D-9C8E-C54C15A5069E}" srcOrd="8" destOrd="0" presId="urn:microsoft.com/office/officeart/2008/layout/HorizontalMultiLevelHierarchy"/>
    <dgm:cxn modelId="{9D7CDED6-30F0-4410-BE29-D04A046EB8AE}" type="presParOf" srcId="{7624BD39-11A6-4B1D-9C8E-C54C15A5069E}" destId="{C4BBE3D6-48FD-45E0-94B3-1CF1A8DFF5E3}" srcOrd="0" destOrd="0" presId="urn:microsoft.com/office/officeart/2008/layout/HorizontalMultiLevelHierarchy"/>
    <dgm:cxn modelId="{0B777E4C-54FD-478B-AA3B-0AFD7C3BDB0A}" type="presParOf" srcId="{027B575F-0934-4E20-BBE6-C312CA48D951}" destId="{7DEA1322-1AAA-4431-A12C-9FA32F78E260}" srcOrd="9" destOrd="0" presId="urn:microsoft.com/office/officeart/2008/layout/HorizontalMultiLevelHierarchy"/>
    <dgm:cxn modelId="{0024B106-56AC-429C-AE31-4292C2108ED7}" type="presParOf" srcId="{7DEA1322-1AAA-4431-A12C-9FA32F78E260}" destId="{CB1DE67E-7D44-4FFB-A414-6692F7E55F9E}" srcOrd="0" destOrd="0" presId="urn:microsoft.com/office/officeart/2008/layout/HorizontalMultiLevelHierarchy"/>
    <dgm:cxn modelId="{A82A3E36-3AF5-49BA-87FD-EE17BD841A05}" type="presParOf" srcId="{7DEA1322-1AAA-4431-A12C-9FA32F78E260}" destId="{F6907C64-E0F1-4AB9-A4ED-15C702EC7857}" srcOrd="1" destOrd="0" presId="urn:microsoft.com/office/officeart/2008/layout/HorizontalMultiLevelHierarchy"/>
    <dgm:cxn modelId="{17CEB974-8274-496D-9CB7-EB670FFFE6B1}" type="presParOf" srcId="{027B575F-0934-4E20-BBE6-C312CA48D951}" destId="{3D83BA60-C9C8-4821-B554-0EEB943A1BB2}" srcOrd="10" destOrd="0" presId="urn:microsoft.com/office/officeart/2008/layout/HorizontalMultiLevelHierarchy"/>
    <dgm:cxn modelId="{AEF7E6B2-8D5C-4E59-9F19-2A61265CB51D}" type="presParOf" srcId="{3D83BA60-C9C8-4821-B554-0EEB943A1BB2}" destId="{D650C438-D8DE-4C49-935B-793A18B8731D}" srcOrd="0" destOrd="0" presId="urn:microsoft.com/office/officeart/2008/layout/HorizontalMultiLevelHierarchy"/>
    <dgm:cxn modelId="{011E5202-33BD-4765-A81E-F91B2AEBD102}" type="presParOf" srcId="{027B575F-0934-4E20-BBE6-C312CA48D951}" destId="{08A9FC62-F3FE-4268-BF16-9F6C933677C5}" srcOrd="11" destOrd="0" presId="urn:microsoft.com/office/officeart/2008/layout/HorizontalMultiLevelHierarchy"/>
    <dgm:cxn modelId="{8C80C508-8B8A-40ED-A29F-7981FC0846C6}" type="presParOf" srcId="{08A9FC62-F3FE-4268-BF16-9F6C933677C5}" destId="{5319B336-1D49-407F-AB0D-3414A368996D}" srcOrd="0" destOrd="0" presId="urn:microsoft.com/office/officeart/2008/layout/HorizontalMultiLevelHierarchy"/>
    <dgm:cxn modelId="{114D51AF-E006-4E8A-9F03-3D5B311A219D}" type="presParOf" srcId="{08A9FC62-F3FE-4268-BF16-9F6C933677C5}" destId="{DFD3540E-5587-4D56-820A-C8E54C213FFA}" srcOrd="1" destOrd="0" presId="urn:microsoft.com/office/officeart/2008/layout/HorizontalMultiLevelHierarchy"/>
    <dgm:cxn modelId="{B60F6763-33F0-4F46-B0E9-DCFB94874186}" type="presParOf" srcId="{027B575F-0934-4E20-BBE6-C312CA48D951}" destId="{A08B99A8-BC64-464B-8610-A012F0F49042}" srcOrd="12" destOrd="0" presId="urn:microsoft.com/office/officeart/2008/layout/HorizontalMultiLevelHierarchy"/>
    <dgm:cxn modelId="{1F81486F-285C-4974-88F7-5D618EEFFFCD}" type="presParOf" srcId="{A08B99A8-BC64-464B-8610-A012F0F49042}" destId="{5C70B947-FBBF-4B62-8DD5-878C61D1F232}" srcOrd="0" destOrd="0" presId="urn:microsoft.com/office/officeart/2008/layout/HorizontalMultiLevelHierarchy"/>
    <dgm:cxn modelId="{F89735EC-03B0-4A11-B59C-B964D6435CAE}" type="presParOf" srcId="{027B575F-0934-4E20-BBE6-C312CA48D951}" destId="{BDBF2862-98E7-49CC-81B7-1653109C69F1}" srcOrd="13" destOrd="0" presId="urn:microsoft.com/office/officeart/2008/layout/HorizontalMultiLevelHierarchy"/>
    <dgm:cxn modelId="{9C0D4576-4659-4F28-81FD-0EE8A48575B8}" type="presParOf" srcId="{BDBF2862-98E7-49CC-81B7-1653109C69F1}" destId="{4627E4D5-47D2-4514-8AEB-42DA5A91B000}" srcOrd="0" destOrd="0" presId="urn:microsoft.com/office/officeart/2008/layout/HorizontalMultiLevelHierarchy"/>
    <dgm:cxn modelId="{5F34F65F-B2B7-4CEB-8519-308BE913CEDF}" type="presParOf" srcId="{BDBF2862-98E7-49CC-81B7-1653109C69F1}" destId="{5F5FFA70-5CA2-4DD9-9846-B1EB9FD88AD4}" srcOrd="1" destOrd="0" presId="urn:microsoft.com/office/officeart/2008/layout/HorizontalMultiLevelHierarchy"/>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356F6-14F8-4256-9D17-CDC5468A3C0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0A817F9-665C-41B3-AF43-B9D9D8F55A28}">
      <dgm:prSet phldrT="[Text]" custT="1"/>
      <dgm:spPr>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a:solidFill>
            <a:srgbClr val="00B050">
              <a:alpha val="25000"/>
            </a:srgbClr>
          </a:solidFill>
        </a:ln>
        <a:effectLst>
          <a:outerShdw blurRad="50800" dist="38100" dir="8100000" algn="tr" rotWithShape="0">
            <a:srgbClr val="00B050">
              <a:alpha val="40000"/>
            </a:srgbClr>
          </a:outerShdw>
        </a:effectLst>
        <a:scene3d>
          <a:camera prst="orthographicFront"/>
          <a:lightRig rig="threePt" dir="t"/>
        </a:scene3d>
        <a:sp3d>
          <a:bevelT w="165100" prst="coolSlant"/>
        </a:sp3d>
      </dgm:spPr>
      <dgm:t>
        <a:bodyPr lIns="0" rIns="0" anchor="t"/>
        <a:lstStyle/>
        <a:p>
          <a:pPr algn="ctr"/>
          <a:r>
            <a:rPr lang="en-US" sz="2000" b="1" u="none" dirty="0" smtClean="0"/>
            <a:t>Servant</a:t>
          </a:r>
          <a:endParaRPr lang="en-US" sz="2000" b="1" u="none" dirty="0"/>
        </a:p>
      </dgm:t>
    </dgm:pt>
    <dgm:pt modelId="{C3AAAB3C-2318-4BF2-B36D-E547FF183B24}" type="parTrans" cxnId="{C0272FFF-D8A0-48F8-AA03-5B44BD0437E7}">
      <dgm:prSet/>
      <dgm:spPr/>
      <dgm:t>
        <a:bodyPr/>
        <a:lstStyle/>
        <a:p>
          <a:endParaRPr lang="en-US"/>
        </a:p>
      </dgm:t>
    </dgm:pt>
    <dgm:pt modelId="{AA814AFC-DE94-4638-B289-83B02C73748A}" type="sibTrans" cxnId="{C0272FFF-D8A0-48F8-AA03-5B44BD0437E7}">
      <dgm:prSet/>
      <dgm:spPr/>
      <dgm:t>
        <a:bodyPr/>
        <a:lstStyle/>
        <a:p>
          <a:endParaRPr lang="en-US"/>
        </a:p>
      </dgm:t>
    </dgm:pt>
    <dgm:pt modelId="{DB4C3F7B-40E8-4C16-9F03-7C289C06CFD7}">
      <dgm:prSet phldrT="[Text]" custT="1"/>
      <dgm:spPr>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a:solidFill>
            <a:schemeClr val="accent2">
              <a:lumMod val="50000"/>
              <a:alpha val="25000"/>
            </a:schemeClr>
          </a:solidFill>
        </a:ln>
        <a:effectLst>
          <a:outerShdw blurRad="50800" dist="38100" dir="2700000" algn="tl" rotWithShape="0">
            <a:schemeClr val="accent2">
              <a:lumMod val="50000"/>
              <a:alpha val="40000"/>
            </a:schemeClr>
          </a:outerShdw>
        </a:effectLst>
        <a:scene3d>
          <a:camera prst="orthographicFront"/>
          <a:lightRig rig="threePt" dir="t"/>
        </a:scene3d>
        <a:sp3d>
          <a:bevelT/>
        </a:sp3d>
      </dgm:spPr>
      <dgm:t>
        <a:bodyPr lIns="0" rIns="731520" anchor="t"/>
        <a:lstStyle/>
        <a:p>
          <a:pPr marL="685800" indent="0" algn="ctr" defTabSz="1425575">
            <a:tabLst/>
          </a:pPr>
          <a:r>
            <a:rPr lang="en-US" sz="2000" b="1" dirty="0" smtClean="0"/>
            <a:t>Leader</a:t>
          </a:r>
          <a:endParaRPr lang="en-US" sz="2000" b="1" dirty="0"/>
        </a:p>
      </dgm:t>
    </dgm:pt>
    <dgm:pt modelId="{3B2FD9A6-F0CC-478D-A226-BF4988C26FEB}" type="parTrans" cxnId="{D806C29C-55E9-471F-B181-4896F14803DC}">
      <dgm:prSet/>
      <dgm:spPr/>
      <dgm:t>
        <a:bodyPr/>
        <a:lstStyle/>
        <a:p>
          <a:endParaRPr lang="en-US"/>
        </a:p>
      </dgm:t>
    </dgm:pt>
    <dgm:pt modelId="{0542A3EC-4882-4250-B900-0AA4CE99764D}" type="sibTrans" cxnId="{D806C29C-55E9-471F-B181-4896F14803DC}">
      <dgm:prSet/>
      <dgm:spPr/>
      <dgm:t>
        <a:bodyPr/>
        <a:lstStyle/>
        <a:p>
          <a:endParaRPr lang="en-US"/>
        </a:p>
      </dgm:t>
    </dgm:pt>
    <dgm:pt modelId="{00F61570-457B-4879-BE6C-C5CA1AD4DCC6}" type="pres">
      <dgm:prSet presAssocID="{2E3356F6-14F8-4256-9D17-CDC5468A3C0E}" presName="Name0" presStyleCnt="0">
        <dgm:presLayoutVars>
          <dgm:dir/>
          <dgm:resizeHandles val="exact"/>
        </dgm:presLayoutVars>
      </dgm:prSet>
      <dgm:spPr/>
      <dgm:t>
        <a:bodyPr/>
        <a:lstStyle/>
        <a:p>
          <a:endParaRPr lang="en-US"/>
        </a:p>
      </dgm:t>
    </dgm:pt>
    <dgm:pt modelId="{11884E55-CDD0-4409-B6D7-0CECAC0D1C37}" type="pres">
      <dgm:prSet presAssocID="{80A817F9-665C-41B3-AF43-B9D9D8F55A28}" presName="Name5" presStyleLbl="vennNode1" presStyleIdx="0" presStyleCnt="2" custLinFactNeighborX="52320" custLinFactNeighborY="6226">
        <dgm:presLayoutVars>
          <dgm:bulletEnabled val="1"/>
        </dgm:presLayoutVars>
      </dgm:prSet>
      <dgm:spPr/>
      <dgm:t>
        <a:bodyPr/>
        <a:lstStyle/>
        <a:p>
          <a:endParaRPr lang="en-US"/>
        </a:p>
      </dgm:t>
    </dgm:pt>
    <dgm:pt modelId="{A076970E-1B16-43EA-923B-8A201E42D7FC}" type="pres">
      <dgm:prSet presAssocID="{AA814AFC-DE94-4638-B289-83B02C73748A}" presName="space" presStyleCnt="0"/>
      <dgm:spPr/>
    </dgm:pt>
    <dgm:pt modelId="{B475B81B-0956-4AF9-A1FA-2ECB5402D87C}" type="pres">
      <dgm:prSet presAssocID="{DB4C3F7B-40E8-4C16-9F03-7C289C06CFD7}" presName="Name5" presStyleLbl="vennNode1" presStyleIdx="1" presStyleCnt="2" custLinFactNeighborX="-52320" custLinFactNeighborY="6226">
        <dgm:presLayoutVars>
          <dgm:bulletEnabled val="1"/>
        </dgm:presLayoutVars>
      </dgm:prSet>
      <dgm:spPr/>
      <dgm:t>
        <a:bodyPr/>
        <a:lstStyle/>
        <a:p>
          <a:endParaRPr lang="en-US"/>
        </a:p>
      </dgm:t>
    </dgm:pt>
  </dgm:ptLst>
  <dgm:cxnLst>
    <dgm:cxn modelId="{E31A5734-DE9F-4000-A67D-FF3E898E6320}" type="presOf" srcId="{DB4C3F7B-40E8-4C16-9F03-7C289C06CFD7}" destId="{B475B81B-0956-4AF9-A1FA-2ECB5402D87C}" srcOrd="0" destOrd="0" presId="urn:microsoft.com/office/officeart/2005/8/layout/venn3"/>
    <dgm:cxn modelId="{D72476C3-0BCD-4D50-B0A2-6552BF3E9982}" type="presOf" srcId="{80A817F9-665C-41B3-AF43-B9D9D8F55A28}" destId="{11884E55-CDD0-4409-B6D7-0CECAC0D1C37}" srcOrd="0" destOrd="0" presId="urn:microsoft.com/office/officeart/2005/8/layout/venn3"/>
    <dgm:cxn modelId="{8162879A-D5BB-43A5-9BD7-15836DD54F30}" type="presOf" srcId="{2E3356F6-14F8-4256-9D17-CDC5468A3C0E}" destId="{00F61570-457B-4879-BE6C-C5CA1AD4DCC6}" srcOrd="0" destOrd="0" presId="urn:microsoft.com/office/officeart/2005/8/layout/venn3"/>
    <dgm:cxn modelId="{D806C29C-55E9-471F-B181-4896F14803DC}" srcId="{2E3356F6-14F8-4256-9D17-CDC5468A3C0E}" destId="{DB4C3F7B-40E8-4C16-9F03-7C289C06CFD7}" srcOrd="1" destOrd="0" parTransId="{3B2FD9A6-F0CC-478D-A226-BF4988C26FEB}" sibTransId="{0542A3EC-4882-4250-B900-0AA4CE99764D}"/>
    <dgm:cxn modelId="{C0272FFF-D8A0-48F8-AA03-5B44BD0437E7}" srcId="{2E3356F6-14F8-4256-9D17-CDC5468A3C0E}" destId="{80A817F9-665C-41B3-AF43-B9D9D8F55A28}" srcOrd="0" destOrd="0" parTransId="{C3AAAB3C-2318-4BF2-B36D-E547FF183B24}" sibTransId="{AA814AFC-DE94-4638-B289-83B02C73748A}"/>
    <dgm:cxn modelId="{28D24470-1D81-45EB-8584-A7E4839B408C}" type="presParOf" srcId="{00F61570-457B-4879-BE6C-C5CA1AD4DCC6}" destId="{11884E55-CDD0-4409-B6D7-0CECAC0D1C37}" srcOrd="0" destOrd="0" presId="urn:microsoft.com/office/officeart/2005/8/layout/venn3"/>
    <dgm:cxn modelId="{23C1D523-9FE9-47D5-ACE1-6A6D0CE4D34B}" type="presParOf" srcId="{00F61570-457B-4879-BE6C-C5CA1AD4DCC6}" destId="{A076970E-1B16-43EA-923B-8A201E42D7FC}" srcOrd="1" destOrd="0" presId="urn:microsoft.com/office/officeart/2005/8/layout/venn3"/>
    <dgm:cxn modelId="{2CF985DB-E566-4AB2-A6B8-7B5957ECE59D}" type="presParOf" srcId="{00F61570-457B-4879-BE6C-C5CA1AD4DCC6}" destId="{B475B81B-0956-4AF9-A1FA-2ECB5402D87C}" srcOrd="2" destOrd="0" presId="urn:microsoft.com/office/officeart/2005/8/layout/venn3"/>
  </dgm:cxnLst>
  <dgm:bg>
    <a:gradFill>
      <a:gsLst>
        <a:gs pos="0">
          <a:srgbClr val="8488C4"/>
        </a:gs>
        <a:gs pos="53000">
          <a:srgbClr val="D4DEFF"/>
        </a:gs>
        <a:gs pos="83000">
          <a:srgbClr val="D4DEFF"/>
        </a:gs>
        <a:gs pos="100000">
          <a:srgbClr val="96AB94"/>
        </a:gs>
      </a:gsLst>
      <a:lin ang="5400000" scaled="0"/>
    </a:gradFill>
  </dgm:bg>
  <dgm:whole>
    <a:ln>
      <a:solidFill>
        <a:schemeClr val="accent6">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3356F6-14F8-4256-9D17-CDC5468A3C0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0A817F9-665C-41B3-AF43-B9D9D8F55A28}">
      <dgm:prSet phldrT="[Text]" custT="1"/>
      <dgm:spPr>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a:solidFill>
            <a:srgbClr val="00B050">
              <a:alpha val="25000"/>
            </a:srgbClr>
          </a:solidFill>
        </a:ln>
        <a:effectLst>
          <a:outerShdw blurRad="50800" dist="38100" dir="8100000" algn="tr" rotWithShape="0">
            <a:srgbClr val="00B050">
              <a:alpha val="40000"/>
            </a:srgbClr>
          </a:outerShdw>
        </a:effectLst>
        <a:scene3d>
          <a:camera prst="orthographicFront"/>
          <a:lightRig rig="threePt" dir="t"/>
        </a:scene3d>
        <a:sp3d>
          <a:bevelT w="165100" prst="coolSlant"/>
        </a:sp3d>
      </dgm:spPr>
      <dgm:t>
        <a:bodyPr lIns="0" rIns="0" anchor="t"/>
        <a:lstStyle/>
        <a:p>
          <a:pPr algn="ctr"/>
          <a:r>
            <a:rPr lang="en-US" sz="2000" b="1" u="none" dirty="0" smtClean="0"/>
            <a:t>Servant</a:t>
          </a:r>
          <a:endParaRPr lang="en-US" sz="2000" b="1" u="none" dirty="0"/>
        </a:p>
      </dgm:t>
    </dgm:pt>
    <dgm:pt modelId="{C3AAAB3C-2318-4BF2-B36D-E547FF183B24}" type="parTrans" cxnId="{C0272FFF-D8A0-48F8-AA03-5B44BD0437E7}">
      <dgm:prSet/>
      <dgm:spPr/>
      <dgm:t>
        <a:bodyPr/>
        <a:lstStyle/>
        <a:p>
          <a:endParaRPr lang="en-US"/>
        </a:p>
      </dgm:t>
    </dgm:pt>
    <dgm:pt modelId="{AA814AFC-DE94-4638-B289-83B02C73748A}" type="sibTrans" cxnId="{C0272FFF-D8A0-48F8-AA03-5B44BD0437E7}">
      <dgm:prSet/>
      <dgm:spPr/>
      <dgm:t>
        <a:bodyPr/>
        <a:lstStyle/>
        <a:p>
          <a:endParaRPr lang="en-US"/>
        </a:p>
      </dgm:t>
    </dgm:pt>
    <dgm:pt modelId="{DB4C3F7B-40E8-4C16-9F03-7C289C06CFD7}">
      <dgm:prSet phldrT="[Text]" custT="1"/>
      <dgm:spPr>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a:solidFill>
            <a:schemeClr val="accent2">
              <a:lumMod val="50000"/>
              <a:alpha val="25000"/>
            </a:schemeClr>
          </a:solidFill>
        </a:ln>
        <a:effectLst>
          <a:outerShdw blurRad="50800" dist="38100" dir="2700000" algn="tl" rotWithShape="0">
            <a:schemeClr val="accent2">
              <a:lumMod val="50000"/>
              <a:alpha val="40000"/>
            </a:schemeClr>
          </a:outerShdw>
        </a:effectLst>
        <a:scene3d>
          <a:camera prst="orthographicFront"/>
          <a:lightRig rig="threePt" dir="t"/>
        </a:scene3d>
        <a:sp3d>
          <a:bevelT/>
        </a:sp3d>
      </dgm:spPr>
      <dgm:t>
        <a:bodyPr lIns="0" rIns="731520" anchor="t"/>
        <a:lstStyle/>
        <a:p>
          <a:pPr marL="685800" indent="0" algn="ctr" defTabSz="1425575">
            <a:tabLst/>
          </a:pPr>
          <a:r>
            <a:rPr lang="en-US" sz="2000" b="1" dirty="0" smtClean="0">
              <a:solidFill>
                <a:schemeClr val="bg2">
                  <a:lumMod val="60000"/>
                  <a:lumOff val="40000"/>
                </a:schemeClr>
              </a:solidFill>
            </a:rPr>
            <a:t>Leader</a:t>
          </a:r>
          <a:endParaRPr lang="en-US" sz="2000" b="1" dirty="0">
            <a:solidFill>
              <a:schemeClr val="bg2">
                <a:lumMod val="60000"/>
                <a:lumOff val="40000"/>
              </a:schemeClr>
            </a:solidFill>
          </a:endParaRPr>
        </a:p>
      </dgm:t>
    </dgm:pt>
    <dgm:pt modelId="{3B2FD9A6-F0CC-478D-A226-BF4988C26FEB}" type="parTrans" cxnId="{D806C29C-55E9-471F-B181-4896F14803DC}">
      <dgm:prSet/>
      <dgm:spPr/>
      <dgm:t>
        <a:bodyPr/>
        <a:lstStyle/>
        <a:p>
          <a:endParaRPr lang="en-US"/>
        </a:p>
      </dgm:t>
    </dgm:pt>
    <dgm:pt modelId="{0542A3EC-4882-4250-B900-0AA4CE99764D}" type="sibTrans" cxnId="{D806C29C-55E9-471F-B181-4896F14803DC}">
      <dgm:prSet/>
      <dgm:spPr/>
      <dgm:t>
        <a:bodyPr/>
        <a:lstStyle/>
        <a:p>
          <a:endParaRPr lang="en-US"/>
        </a:p>
      </dgm:t>
    </dgm:pt>
    <dgm:pt modelId="{00F61570-457B-4879-BE6C-C5CA1AD4DCC6}" type="pres">
      <dgm:prSet presAssocID="{2E3356F6-14F8-4256-9D17-CDC5468A3C0E}" presName="Name0" presStyleCnt="0">
        <dgm:presLayoutVars>
          <dgm:dir/>
          <dgm:resizeHandles val="exact"/>
        </dgm:presLayoutVars>
      </dgm:prSet>
      <dgm:spPr/>
      <dgm:t>
        <a:bodyPr/>
        <a:lstStyle/>
        <a:p>
          <a:endParaRPr lang="en-US"/>
        </a:p>
      </dgm:t>
    </dgm:pt>
    <dgm:pt modelId="{11884E55-CDD0-4409-B6D7-0CECAC0D1C37}" type="pres">
      <dgm:prSet presAssocID="{80A817F9-665C-41B3-AF43-B9D9D8F55A28}" presName="Name5" presStyleLbl="vennNode1" presStyleIdx="0" presStyleCnt="2" custLinFactNeighborX="52320" custLinFactNeighborY="6226">
        <dgm:presLayoutVars>
          <dgm:bulletEnabled val="1"/>
        </dgm:presLayoutVars>
      </dgm:prSet>
      <dgm:spPr/>
      <dgm:t>
        <a:bodyPr/>
        <a:lstStyle/>
        <a:p>
          <a:endParaRPr lang="en-US"/>
        </a:p>
      </dgm:t>
    </dgm:pt>
    <dgm:pt modelId="{A076970E-1B16-43EA-923B-8A201E42D7FC}" type="pres">
      <dgm:prSet presAssocID="{AA814AFC-DE94-4638-B289-83B02C73748A}" presName="space" presStyleCnt="0"/>
      <dgm:spPr/>
    </dgm:pt>
    <dgm:pt modelId="{B475B81B-0956-4AF9-A1FA-2ECB5402D87C}" type="pres">
      <dgm:prSet presAssocID="{DB4C3F7B-40E8-4C16-9F03-7C289C06CFD7}" presName="Name5" presStyleLbl="vennNode1" presStyleIdx="1" presStyleCnt="2" custLinFactNeighborX="-52320" custLinFactNeighborY="6226">
        <dgm:presLayoutVars>
          <dgm:bulletEnabled val="1"/>
        </dgm:presLayoutVars>
      </dgm:prSet>
      <dgm:spPr/>
      <dgm:t>
        <a:bodyPr/>
        <a:lstStyle/>
        <a:p>
          <a:endParaRPr lang="en-US"/>
        </a:p>
      </dgm:t>
    </dgm:pt>
  </dgm:ptLst>
  <dgm:cxnLst>
    <dgm:cxn modelId="{D1878202-18F7-4B33-AAD9-3C10F0B5A46A}" type="presOf" srcId="{DB4C3F7B-40E8-4C16-9F03-7C289C06CFD7}" destId="{B475B81B-0956-4AF9-A1FA-2ECB5402D87C}" srcOrd="0" destOrd="0" presId="urn:microsoft.com/office/officeart/2005/8/layout/venn3"/>
    <dgm:cxn modelId="{D806C29C-55E9-471F-B181-4896F14803DC}" srcId="{2E3356F6-14F8-4256-9D17-CDC5468A3C0E}" destId="{DB4C3F7B-40E8-4C16-9F03-7C289C06CFD7}" srcOrd="1" destOrd="0" parTransId="{3B2FD9A6-F0CC-478D-A226-BF4988C26FEB}" sibTransId="{0542A3EC-4882-4250-B900-0AA4CE99764D}"/>
    <dgm:cxn modelId="{DBCD5C95-8D6C-4891-AA05-7BE01DF8EECB}" type="presOf" srcId="{80A817F9-665C-41B3-AF43-B9D9D8F55A28}" destId="{11884E55-CDD0-4409-B6D7-0CECAC0D1C37}" srcOrd="0" destOrd="0" presId="urn:microsoft.com/office/officeart/2005/8/layout/venn3"/>
    <dgm:cxn modelId="{1A489AB2-4BA9-40D5-AA2E-FB1E3D311175}" type="presOf" srcId="{2E3356F6-14F8-4256-9D17-CDC5468A3C0E}" destId="{00F61570-457B-4879-BE6C-C5CA1AD4DCC6}" srcOrd="0" destOrd="0" presId="urn:microsoft.com/office/officeart/2005/8/layout/venn3"/>
    <dgm:cxn modelId="{C0272FFF-D8A0-48F8-AA03-5B44BD0437E7}" srcId="{2E3356F6-14F8-4256-9D17-CDC5468A3C0E}" destId="{80A817F9-665C-41B3-AF43-B9D9D8F55A28}" srcOrd="0" destOrd="0" parTransId="{C3AAAB3C-2318-4BF2-B36D-E547FF183B24}" sibTransId="{AA814AFC-DE94-4638-B289-83B02C73748A}"/>
    <dgm:cxn modelId="{340EE1BF-3590-438E-85C4-F9D39D179B86}" type="presParOf" srcId="{00F61570-457B-4879-BE6C-C5CA1AD4DCC6}" destId="{11884E55-CDD0-4409-B6D7-0CECAC0D1C37}" srcOrd="0" destOrd="0" presId="urn:microsoft.com/office/officeart/2005/8/layout/venn3"/>
    <dgm:cxn modelId="{4EE3FF44-3846-4DAA-B3CA-A87A27321EB9}" type="presParOf" srcId="{00F61570-457B-4879-BE6C-C5CA1AD4DCC6}" destId="{A076970E-1B16-43EA-923B-8A201E42D7FC}" srcOrd="1" destOrd="0" presId="urn:microsoft.com/office/officeart/2005/8/layout/venn3"/>
    <dgm:cxn modelId="{5B471280-DDA9-4C42-A9BD-77B01B599BE1}" type="presParOf" srcId="{00F61570-457B-4879-BE6C-C5CA1AD4DCC6}" destId="{B475B81B-0956-4AF9-A1FA-2ECB5402D87C}" srcOrd="2" destOrd="0" presId="urn:microsoft.com/office/officeart/2005/8/layout/venn3"/>
  </dgm:cxnLst>
  <dgm:bg>
    <a:gradFill>
      <a:gsLst>
        <a:gs pos="0">
          <a:srgbClr val="8488C4"/>
        </a:gs>
        <a:gs pos="53000">
          <a:srgbClr val="D4DEFF"/>
        </a:gs>
        <a:gs pos="83000">
          <a:srgbClr val="D4DEFF"/>
        </a:gs>
        <a:gs pos="100000">
          <a:srgbClr val="96AB94"/>
        </a:gs>
      </a:gsLst>
      <a:lin ang="5400000" scaled="0"/>
    </a:gradFill>
  </dgm:bg>
  <dgm:whole>
    <a:ln>
      <a:solidFill>
        <a:schemeClr val="accent6">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3356F6-14F8-4256-9D17-CDC5468A3C0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0A817F9-665C-41B3-AF43-B9D9D8F55A28}">
      <dgm:prSet phldrT="[Text]" custT="1"/>
      <dgm:spPr>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a:solidFill>
            <a:srgbClr val="00B050">
              <a:alpha val="25000"/>
            </a:srgbClr>
          </a:solidFill>
        </a:ln>
        <a:effectLst>
          <a:outerShdw blurRad="50800" dist="38100" dir="8100000" algn="tr" rotWithShape="0">
            <a:srgbClr val="00B050">
              <a:alpha val="40000"/>
            </a:srgbClr>
          </a:outerShdw>
        </a:effectLst>
        <a:scene3d>
          <a:camera prst="orthographicFront"/>
          <a:lightRig rig="threePt" dir="t"/>
        </a:scene3d>
        <a:sp3d>
          <a:bevelT w="165100" prst="coolSlant"/>
        </a:sp3d>
      </dgm:spPr>
      <dgm:t>
        <a:bodyPr lIns="0" rIns="0" anchor="t"/>
        <a:lstStyle/>
        <a:p>
          <a:pPr algn="ctr"/>
          <a:r>
            <a:rPr lang="en-US" sz="2000" b="1" u="none" dirty="0" smtClean="0">
              <a:solidFill>
                <a:schemeClr val="bg2">
                  <a:lumMod val="60000"/>
                  <a:lumOff val="40000"/>
                </a:schemeClr>
              </a:solidFill>
            </a:rPr>
            <a:t>Servant</a:t>
          </a:r>
          <a:endParaRPr lang="en-US" sz="2000" b="1" u="none" dirty="0">
            <a:solidFill>
              <a:schemeClr val="bg2">
                <a:lumMod val="60000"/>
                <a:lumOff val="40000"/>
              </a:schemeClr>
            </a:solidFill>
          </a:endParaRPr>
        </a:p>
      </dgm:t>
    </dgm:pt>
    <dgm:pt modelId="{C3AAAB3C-2318-4BF2-B36D-E547FF183B24}" type="parTrans" cxnId="{C0272FFF-D8A0-48F8-AA03-5B44BD0437E7}">
      <dgm:prSet/>
      <dgm:spPr/>
      <dgm:t>
        <a:bodyPr/>
        <a:lstStyle/>
        <a:p>
          <a:endParaRPr lang="en-US"/>
        </a:p>
      </dgm:t>
    </dgm:pt>
    <dgm:pt modelId="{AA814AFC-DE94-4638-B289-83B02C73748A}" type="sibTrans" cxnId="{C0272FFF-D8A0-48F8-AA03-5B44BD0437E7}">
      <dgm:prSet/>
      <dgm:spPr/>
      <dgm:t>
        <a:bodyPr/>
        <a:lstStyle/>
        <a:p>
          <a:endParaRPr lang="en-US"/>
        </a:p>
      </dgm:t>
    </dgm:pt>
    <dgm:pt modelId="{DB4C3F7B-40E8-4C16-9F03-7C289C06CFD7}">
      <dgm:prSet phldrT="[Text]" custT="1"/>
      <dgm:spPr>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a:solidFill>
            <a:schemeClr val="accent2">
              <a:lumMod val="50000"/>
              <a:alpha val="25000"/>
            </a:schemeClr>
          </a:solidFill>
        </a:ln>
        <a:effectLst>
          <a:outerShdw blurRad="50800" dist="38100" dir="2700000" algn="tl" rotWithShape="0">
            <a:schemeClr val="accent2">
              <a:lumMod val="50000"/>
              <a:alpha val="40000"/>
            </a:schemeClr>
          </a:outerShdw>
        </a:effectLst>
        <a:scene3d>
          <a:camera prst="orthographicFront"/>
          <a:lightRig rig="threePt" dir="t"/>
        </a:scene3d>
        <a:sp3d>
          <a:bevelT/>
        </a:sp3d>
      </dgm:spPr>
      <dgm:t>
        <a:bodyPr lIns="0" rIns="731520" anchor="t"/>
        <a:lstStyle/>
        <a:p>
          <a:pPr marL="685800" indent="0" algn="ctr" defTabSz="1425575">
            <a:tabLst/>
          </a:pPr>
          <a:r>
            <a:rPr lang="en-US" sz="2000" b="1" dirty="0" smtClean="0"/>
            <a:t>Leader</a:t>
          </a:r>
          <a:endParaRPr lang="en-US" sz="2000" b="1" dirty="0"/>
        </a:p>
      </dgm:t>
    </dgm:pt>
    <dgm:pt modelId="{3B2FD9A6-F0CC-478D-A226-BF4988C26FEB}" type="parTrans" cxnId="{D806C29C-55E9-471F-B181-4896F14803DC}">
      <dgm:prSet/>
      <dgm:spPr/>
      <dgm:t>
        <a:bodyPr/>
        <a:lstStyle/>
        <a:p>
          <a:endParaRPr lang="en-US"/>
        </a:p>
      </dgm:t>
    </dgm:pt>
    <dgm:pt modelId="{0542A3EC-4882-4250-B900-0AA4CE99764D}" type="sibTrans" cxnId="{D806C29C-55E9-471F-B181-4896F14803DC}">
      <dgm:prSet/>
      <dgm:spPr/>
      <dgm:t>
        <a:bodyPr/>
        <a:lstStyle/>
        <a:p>
          <a:endParaRPr lang="en-US"/>
        </a:p>
      </dgm:t>
    </dgm:pt>
    <dgm:pt modelId="{00F61570-457B-4879-BE6C-C5CA1AD4DCC6}" type="pres">
      <dgm:prSet presAssocID="{2E3356F6-14F8-4256-9D17-CDC5468A3C0E}" presName="Name0" presStyleCnt="0">
        <dgm:presLayoutVars>
          <dgm:dir/>
          <dgm:resizeHandles val="exact"/>
        </dgm:presLayoutVars>
      </dgm:prSet>
      <dgm:spPr/>
      <dgm:t>
        <a:bodyPr/>
        <a:lstStyle/>
        <a:p>
          <a:endParaRPr lang="en-US"/>
        </a:p>
      </dgm:t>
    </dgm:pt>
    <dgm:pt modelId="{11884E55-CDD0-4409-B6D7-0CECAC0D1C37}" type="pres">
      <dgm:prSet presAssocID="{80A817F9-665C-41B3-AF43-B9D9D8F55A28}" presName="Name5" presStyleLbl="vennNode1" presStyleIdx="0" presStyleCnt="2" custLinFactNeighborX="52320" custLinFactNeighborY="6226">
        <dgm:presLayoutVars>
          <dgm:bulletEnabled val="1"/>
        </dgm:presLayoutVars>
      </dgm:prSet>
      <dgm:spPr/>
      <dgm:t>
        <a:bodyPr/>
        <a:lstStyle/>
        <a:p>
          <a:endParaRPr lang="en-US"/>
        </a:p>
      </dgm:t>
    </dgm:pt>
    <dgm:pt modelId="{A076970E-1B16-43EA-923B-8A201E42D7FC}" type="pres">
      <dgm:prSet presAssocID="{AA814AFC-DE94-4638-B289-83B02C73748A}" presName="space" presStyleCnt="0"/>
      <dgm:spPr/>
    </dgm:pt>
    <dgm:pt modelId="{B475B81B-0956-4AF9-A1FA-2ECB5402D87C}" type="pres">
      <dgm:prSet presAssocID="{DB4C3F7B-40E8-4C16-9F03-7C289C06CFD7}" presName="Name5" presStyleLbl="vennNode1" presStyleIdx="1" presStyleCnt="2" custLinFactNeighborX="-52320" custLinFactNeighborY="6226">
        <dgm:presLayoutVars>
          <dgm:bulletEnabled val="1"/>
        </dgm:presLayoutVars>
      </dgm:prSet>
      <dgm:spPr/>
      <dgm:t>
        <a:bodyPr/>
        <a:lstStyle/>
        <a:p>
          <a:endParaRPr lang="en-US"/>
        </a:p>
      </dgm:t>
    </dgm:pt>
  </dgm:ptLst>
  <dgm:cxnLst>
    <dgm:cxn modelId="{528B15EC-D968-4FB2-8557-03CAFD5E38DF}" type="presOf" srcId="{80A817F9-665C-41B3-AF43-B9D9D8F55A28}" destId="{11884E55-CDD0-4409-B6D7-0CECAC0D1C37}" srcOrd="0" destOrd="0" presId="urn:microsoft.com/office/officeart/2005/8/layout/venn3"/>
    <dgm:cxn modelId="{618916DF-AE53-4564-99F1-F505C52344C1}" type="presOf" srcId="{2E3356F6-14F8-4256-9D17-CDC5468A3C0E}" destId="{00F61570-457B-4879-BE6C-C5CA1AD4DCC6}" srcOrd="0" destOrd="0" presId="urn:microsoft.com/office/officeart/2005/8/layout/venn3"/>
    <dgm:cxn modelId="{D806C29C-55E9-471F-B181-4896F14803DC}" srcId="{2E3356F6-14F8-4256-9D17-CDC5468A3C0E}" destId="{DB4C3F7B-40E8-4C16-9F03-7C289C06CFD7}" srcOrd="1" destOrd="0" parTransId="{3B2FD9A6-F0CC-478D-A226-BF4988C26FEB}" sibTransId="{0542A3EC-4882-4250-B900-0AA4CE99764D}"/>
    <dgm:cxn modelId="{C0272FFF-D8A0-48F8-AA03-5B44BD0437E7}" srcId="{2E3356F6-14F8-4256-9D17-CDC5468A3C0E}" destId="{80A817F9-665C-41B3-AF43-B9D9D8F55A28}" srcOrd="0" destOrd="0" parTransId="{C3AAAB3C-2318-4BF2-B36D-E547FF183B24}" sibTransId="{AA814AFC-DE94-4638-B289-83B02C73748A}"/>
    <dgm:cxn modelId="{FC43D08B-E601-45B4-A5AB-CC44F5ADBCD6}" type="presOf" srcId="{DB4C3F7B-40E8-4C16-9F03-7C289C06CFD7}" destId="{B475B81B-0956-4AF9-A1FA-2ECB5402D87C}" srcOrd="0" destOrd="0" presId="urn:microsoft.com/office/officeart/2005/8/layout/venn3"/>
    <dgm:cxn modelId="{C8A54109-DF85-4939-962A-281BFF509E2E}" type="presParOf" srcId="{00F61570-457B-4879-BE6C-C5CA1AD4DCC6}" destId="{11884E55-CDD0-4409-B6D7-0CECAC0D1C37}" srcOrd="0" destOrd="0" presId="urn:microsoft.com/office/officeart/2005/8/layout/venn3"/>
    <dgm:cxn modelId="{BF9275BF-7872-429F-BEB2-AD177A07F173}" type="presParOf" srcId="{00F61570-457B-4879-BE6C-C5CA1AD4DCC6}" destId="{A076970E-1B16-43EA-923B-8A201E42D7FC}" srcOrd="1" destOrd="0" presId="urn:microsoft.com/office/officeart/2005/8/layout/venn3"/>
    <dgm:cxn modelId="{144C4AF7-E9AF-4775-844B-88F9F4FA8587}" type="presParOf" srcId="{00F61570-457B-4879-BE6C-C5CA1AD4DCC6}" destId="{B475B81B-0956-4AF9-A1FA-2ECB5402D87C}" srcOrd="2" destOrd="0" presId="urn:microsoft.com/office/officeart/2005/8/layout/venn3"/>
  </dgm:cxnLst>
  <dgm:bg>
    <a:gradFill>
      <a:gsLst>
        <a:gs pos="0">
          <a:srgbClr val="8488C4"/>
        </a:gs>
        <a:gs pos="53000">
          <a:srgbClr val="D4DEFF"/>
        </a:gs>
        <a:gs pos="83000">
          <a:srgbClr val="D4DEFF"/>
        </a:gs>
        <a:gs pos="100000">
          <a:srgbClr val="96AB94"/>
        </a:gs>
      </a:gsLst>
      <a:lin ang="5400000" scaled="0"/>
    </a:gradFill>
  </dgm:bg>
  <dgm:whole>
    <a:ln>
      <a:solidFill>
        <a:schemeClr val="accent6">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44E2FC-8DEE-460A-A430-89DE88BBB98B}" type="doc">
      <dgm:prSet loTypeId="urn:diagrams.loki3.com/BracketList+Icon" loCatId="list" qsTypeId="urn:microsoft.com/office/officeart/2005/8/quickstyle/simple1" qsCatId="simple" csTypeId="urn:microsoft.com/office/officeart/2005/8/colors/accent1_4" csCatId="accent1" phldr="1"/>
      <dgm:spPr/>
      <dgm:t>
        <a:bodyPr/>
        <a:lstStyle/>
        <a:p>
          <a:endParaRPr lang="en-US"/>
        </a:p>
      </dgm:t>
    </dgm:pt>
    <dgm:pt modelId="{4F6BC5F2-9940-421E-9DB8-1B3DBE458DD7}">
      <dgm:prSet phldrT="[Text]" custT="1"/>
      <dgm:spPr/>
      <dgm:t>
        <a:bodyPr/>
        <a:lstStyle/>
        <a:p>
          <a:pPr algn="ctr"/>
          <a:r>
            <a:rPr lang="en-US" sz="2200" b="1" dirty="0" smtClean="0"/>
            <a:t>Graduate Students</a:t>
          </a:r>
          <a:endParaRPr lang="en-US" sz="2200" b="1" dirty="0"/>
        </a:p>
      </dgm:t>
    </dgm:pt>
    <dgm:pt modelId="{F0EA6101-5E8D-483E-8AE0-FBD6F3F4924E}" type="parTrans" cxnId="{9193C021-76DB-4FDB-A8F3-63D7E203EF89}">
      <dgm:prSet/>
      <dgm:spPr/>
      <dgm:t>
        <a:bodyPr/>
        <a:lstStyle/>
        <a:p>
          <a:endParaRPr lang="en-US"/>
        </a:p>
      </dgm:t>
    </dgm:pt>
    <dgm:pt modelId="{B30B1933-6188-4232-A803-ACA5586748AB}" type="sibTrans" cxnId="{9193C021-76DB-4FDB-A8F3-63D7E203EF89}">
      <dgm:prSet/>
      <dgm:spPr/>
      <dgm:t>
        <a:bodyPr/>
        <a:lstStyle/>
        <a:p>
          <a:endParaRPr lang="en-US"/>
        </a:p>
      </dgm:t>
    </dgm:pt>
    <dgm:pt modelId="{483E43DE-A2D1-4F6C-8370-4DDB56D389CA}">
      <dgm:prSet custT="1"/>
      <dgm:spPr/>
      <dgm:t>
        <a:bodyPr/>
        <a:lstStyle/>
        <a:p>
          <a:pPr>
            <a:spcAft>
              <a:spcPts val="1200"/>
            </a:spcAft>
          </a:pPr>
          <a:r>
            <a:rPr lang="en-US" sz="2000" dirty="0" smtClean="0"/>
            <a:t>Have almost no real experience</a:t>
          </a:r>
        </a:p>
      </dgm:t>
    </dgm:pt>
    <dgm:pt modelId="{D10A11EB-20DC-4445-8033-64C07DD54A5B}" type="parTrans" cxnId="{E9EA6D41-127F-46AC-944A-B451AF0E3D66}">
      <dgm:prSet/>
      <dgm:spPr/>
      <dgm:t>
        <a:bodyPr/>
        <a:lstStyle/>
        <a:p>
          <a:endParaRPr lang="en-US"/>
        </a:p>
      </dgm:t>
    </dgm:pt>
    <dgm:pt modelId="{E4981BFD-06AC-483D-B3FC-95EADBF52AA5}" type="sibTrans" cxnId="{E9EA6D41-127F-46AC-944A-B451AF0E3D66}">
      <dgm:prSet/>
      <dgm:spPr/>
      <dgm:t>
        <a:bodyPr/>
        <a:lstStyle/>
        <a:p>
          <a:endParaRPr lang="en-US"/>
        </a:p>
      </dgm:t>
    </dgm:pt>
    <dgm:pt modelId="{2D6A0D1F-1028-4664-ABC0-A8DCB9C96FBF}">
      <dgm:prSet custT="1"/>
      <dgm:spPr/>
      <dgm:t>
        <a:bodyPr/>
        <a:lstStyle/>
        <a:p>
          <a:pPr>
            <a:spcAft>
              <a:spcPts val="1200"/>
            </a:spcAft>
          </a:pPr>
          <a:r>
            <a:rPr lang="en-US" sz="2000" dirty="0" smtClean="0"/>
            <a:t>May be running the lab</a:t>
          </a:r>
        </a:p>
      </dgm:t>
    </dgm:pt>
    <dgm:pt modelId="{F5DA41D6-F4CB-4B2E-B11A-1A6F8C3C1048}" type="parTrans" cxnId="{C5B9CC83-8F54-483A-B07F-05993F0E76EC}">
      <dgm:prSet/>
      <dgm:spPr/>
      <dgm:t>
        <a:bodyPr/>
        <a:lstStyle/>
        <a:p>
          <a:endParaRPr lang="en-US"/>
        </a:p>
      </dgm:t>
    </dgm:pt>
    <dgm:pt modelId="{820CA3C0-E16D-4DE7-8DE3-21F110604523}" type="sibTrans" cxnId="{C5B9CC83-8F54-483A-B07F-05993F0E76EC}">
      <dgm:prSet/>
      <dgm:spPr/>
      <dgm:t>
        <a:bodyPr/>
        <a:lstStyle/>
        <a:p>
          <a:endParaRPr lang="en-US"/>
        </a:p>
      </dgm:t>
    </dgm:pt>
    <dgm:pt modelId="{0D5FC862-1B31-4734-8033-53CFDB7E3AEE}">
      <dgm:prSet custT="1"/>
      <dgm:spPr/>
      <dgm:t>
        <a:bodyPr/>
        <a:lstStyle/>
        <a:p>
          <a:pPr>
            <a:spcAft>
              <a:spcPts val="1200"/>
            </a:spcAft>
          </a:pPr>
          <a:r>
            <a:rPr lang="en-US" sz="2000" dirty="0" smtClean="0"/>
            <a:t>School-life balance</a:t>
          </a:r>
        </a:p>
      </dgm:t>
    </dgm:pt>
    <dgm:pt modelId="{0E5F450A-D24D-4527-8CCF-5EBE01E8AAC4}" type="parTrans" cxnId="{0174026C-6994-4318-9B93-D2A8E5461050}">
      <dgm:prSet/>
      <dgm:spPr/>
      <dgm:t>
        <a:bodyPr/>
        <a:lstStyle/>
        <a:p>
          <a:endParaRPr lang="en-US"/>
        </a:p>
      </dgm:t>
    </dgm:pt>
    <dgm:pt modelId="{42312632-AAF9-44F2-A725-C94C39C581D3}" type="sibTrans" cxnId="{0174026C-6994-4318-9B93-D2A8E5461050}">
      <dgm:prSet/>
      <dgm:spPr/>
      <dgm:t>
        <a:bodyPr/>
        <a:lstStyle/>
        <a:p>
          <a:endParaRPr lang="en-US"/>
        </a:p>
      </dgm:t>
    </dgm:pt>
    <dgm:pt modelId="{57DEBDDF-E7BE-4E7B-8933-60C4E86FF25C}">
      <dgm:prSet custT="1"/>
      <dgm:spPr/>
      <dgm:t>
        <a:bodyPr/>
        <a:lstStyle/>
        <a:p>
          <a:pPr>
            <a:spcAft>
              <a:spcPts val="1200"/>
            </a:spcAft>
          </a:pPr>
          <a:r>
            <a:rPr lang="en-US" sz="2000" dirty="0" smtClean="0"/>
            <a:t>Going into debt</a:t>
          </a:r>
        </a:p>
      </dgm:t>
    </dgm:pt>
    <dgm:pt modelId="{49B6FAB3-4B8C-4DF3-97F2-0B7481152A2A}" type="parTrans" cxnId="{DAD84E44-504D-47BC-B737-568E2B974B4D}">
      <dgm:prSet/>
      <dgm:spPr/>
      <dgm:t>
        <a:bodyPr/>
        <a:lstStyle/>
        <a:p>
          <a:endParaRPr lang="en-US"/>
        </a:p>
      </dgm:t>
    </dgm:pt>
    <dgm:pt modelId="{CD0304E3-73A2-489A-95F6-627A58AEA800}" type="sibTrans" cxnId="{DAD84E44-504D-47BC-B737-568E2B974B4D}">
      <dgm:prSet/>
      <dgm:spPr/>
      <dgm:t>
        <a:bodyPr/>
        <a:lstStyle/>
        <a:p>
          <a:endParaRPr lang="en-US"/>
        </a:p>
      </dgm:t>
    </dgm:pt>
    <dgm:pt modelId="{AC7CA649-0BF3-4DD2-8782-4E0718F1AEAA}">
      <dgm:prSet custT="1"/>
      <dgm:spPr/>
      <dgm:t>
        <a:bodyPr/>
        <a:lstStyle/>
        <a:p>
          <a:pPr>
            <a:spcAft>
              <a:spcPts val="1200"/>
            </a:spcAft>
          </a:pPr>
          <a:r>
            <a:rPr lang="en-US" sz="2000" dirty="0" smtClean="0"/>
            <a:t>Future researchers</a:t>
          </a:r>
        </a:p>
      </dgm:t>
    </dgm:pt>
    <dgm:pt modelId="{5361C119-ACAC-4A50-8D9E-CC4B3E3B8735}" type="parTrans" cxnId="{F93DB277-D33A-4700-AF3C-BB4EB7752754}">
      <dgm:prSet/>
      <dgm:spPr/>
      <dgm:t>
        <a:bodyPr/>
        <a:lstStyle/>
        <a:p>
          <a:endParaRPr lang="en-US"/>
        </a:p>
      </dgm:t>
    </dgm:pt>
    <dgm:pt modelId="{47B4B98E-917A-4E4B-A075-013A4809E161}" type="sibTrans" cxnId="{F93DB277-D33A-4700-AF3C-BB4EB7752754}">
      <dgm:prSet/>
      <dgm:spPr/>
      <dgm:t>
        <a:bodyPr/>
        <a:lstStyle/>
        <a:p>
          <a:endParaRPr lang="en-US"/>
        </a:p>
      </dgm:t>
    </dgm:pt>
    <dgm:pt modelId="{487116BE-B6F6-4461-B85B-C4BC8A5C5AFA}">
      <dgm:prSet custT="1"/>
      <dgm:spPr/>
      <dgm:t>
        <a:bodyPr/>
        <a:lstStyle/>
        <a:p>
          <a:pPr>
            <a:spcAft>
              <a:spcPts val="1200"/>
            </a:spcAft>
          </a:pPr>
          <a:r>
            <a:rPr lang="en-US" sz="2000" dirty="0" smtClean="0"/>
            <a:t>Rely heavily on major professor</a:t>
          </a:r>
        </a:p>
      </dgm:t>
    </dgm:pt>
    <dgm:pt modelId="{A3F250A6-38F6-424F-97A1-33ACDD666F74}" type="parTrans" cxnId="{E7E5C924-B010-4377-8391-C01038EE0156}">
      <dgm:prSet/>
      <dgm:spPr/>
      <dgm:t>
        <a:bodyPr/>
        <a:lstStyle/>
        <a:p>
          <a:endParaRPr lang="en-US"/>
        </a:p>
      </dgm:t>
    </dgm:pt>
    <dgm:pt modelId="{16B8CFEB-EDAE-4BD9-97C6-13F35CE78B15}" type="sibTrans" cxnId="{E7E5C924-B010-4377-8391-C01038EE0156}">
      <dgm:prSet/>
      <dgm:spPr/>
      <dgm:t>
        <a:bodyPr/>
        <a:lstStyle/>
        <a:p>
          <a:endParaRPr lang="en-US"/>
        </a:p>
      </dgm:t>
    </dgm:pt>
    <dgm:pt modelId="{AC5AA177-3C5E-48C2-88C4-A5EAB1BCBDC4}">
      <dgm:prSet custT="1"/>
      <dgm:spPr/>
      <dgm:t>
        <a:bodyPr/>
        <a:lstStyle/>
        <a:p>
          <a:pPr>
            <a:spcAft>
              <a:spcPts val="1200"/>
            </a:spcAft>
          </a:pPr>
          <a:r>
            <a:rPr lang="en-US" sz="2000" dirty="0" smtClean="0"/>
            <a:t>Have no funding</a:t>
          </a:r>
          <a:endParaRPr lang="en-US" sz="2000" dirty="0"/>
        </a:p>
      </dgm:t>
    </dgm:pt>
    <dgm:pt modelId="{20B1F331-EF95-4BFB-8632-3B2963C3F869}" type="parTrans" cxnId="{6B70234F-F581-48C1-9AFB-655A888945CC}">
      <dgm:prSet/>
      <dgm:spPr/>
      <dgm:t>
        <a:bodyPr/>
        <a:lstStyle/>
        <a:p>
          <a:endParaRPr lang="en-US"/>
        </a:p>
      </dgm:t>
    </dgm:pt>
    <dgm:pt modelId="{551CC2D4-DB23-4F12-9766-D1BD2C90C70E}" type="sibTrans" cxnId="{6B70234F-F581-48C1-9AFB-655A888945CC}">
      <dgm:prSet/>
      <dgm:spPr/>
      <dgm:t>
        <a:bodyPr/>
        <a:lstStyle/>
        <a:p>
          <a:endParaRPr lang="en-US"/>
        </a:p>
      </dgm:t>
    </dgm:pt>
    <dgm:pt modelId="{DF1D593C-A4DC-4741-8B88-ECBB622E59C9}">
      <dgm:prSet custT="1"/>
      <dgm:spPr/>
      <dgm:t>
        <a:bodyPr/>
        <a:lstStyle/>
        <a:p>
          <a:pPr>
            <a:spcAft>
              <a:spcPts val="1200"/>
            </a:spcAft>
          </a:pPr>
          <a:r>
            <a:rPr lang="en-US" sz="2000" dirty="0" smtClean="0"/>
            <a:t>Have likely never written a grant</a:t>
          </a:r>
          <a:endParaRPr lang="en-US" sz="2000" dirty="0"/>
        </a:p>
      </dgm:t>
    </dgm:pt>
    <dgm:pt modelId="{AC4F4DE5-B178-49B6-A8E4-4A64F321C19C}" type="parTrans" cxnId="{05B829BD-EB84-454D-B10F-E4BF6A0C84DB}">
      <dgm:prSet/>
      <dgm:spPr/>
      <dgm:t>
        <a:bodyPr/>
        <a:lstStyle/>
        <a:p>
          <a:endParaRPr lang="en-US"/>
        </a:p>
      </dgm:t>
    </dgm:pt>
    <dgm:pt modelId="{6CBAD45B-C48A-4DF2-93D9-1064A6750B16}" type="sibTrans" cxnId="{05B829BD-EB84-454D-B10F-E4BF6A0C84DB}">
      <dgm:prSet/>
      <dgm:spPr/>
      <dgm:t>
        <a:bodyPr/>
        <a:lstStyle/>
        <a:p>
          <a:endParaRPr lang="en-US"/>
        </a:p>
      </dgm:t>
    </dgm:pt>
    <dgm:pt modelId="{4064225B-6758-47A2-85B7-60FF25FF0353}" type="pres">
      <dgm:prSet presAssocID="{2244E2FC-8DEE-460A-A430-89DE88BBB98B}" presName="Name0" presStyleCnt="0">
        <dgm:presLayoutVars>
          <dgm:dir/>
          <dgm:animLvl val="lvl"/>
          <dgm:resizeHandles val="exact"/>
        </dgm:presLayoutVars>
      </dgm:prSet>
      <dgm:spPr/>
      <dgm:t>
        <a:bodyPr/>
        <a:lstStyle/>
        <a:p>
          <a:endParaRPr lang="en-US"/>
        </a:p>
      </dgm:t>
    </dgm:pt>
    <dgm:pt modelId="{5554044B-2189-411F-8CB2-8948CD070475}" type="pres">
      <dgm:prSet presAssocID="{4F6BC5F2-9940-421E-9DB8-1B3DBE458DD7}" presName="linNode" presStyleCnt="0"/>
      <dgm:spPr/>
    </dgm:pt>
    <dgm:pt modelId="{07B640DB-412D-4EB4-96D0-FFC06C07E477}" type="pres">
      <dgm:prSet presAssocID="{4F6BC5F2-9940-421E-9DB8-1B3DBE458DD7}" presName="parTx" presStyleLbl="revTx" presStyleIdx="0" presStyleCnt="1">
        <dgm:presLayoutVars>
          <dgm:chMax val="1"/>
          <dgm:bulletEnabled val="1"/>
        </dgm:presLayoutVars>
      </dgm:prSet>
      <dgm:spPr/>
      <dgm:t>
        <a:bodyPr/>
        <a:lstStyle/>
        <a:p>
          <a:endParaRPr lang="en-US"/>
        </a:p>
      </dgm:t>
    </dgm:pt>
    <dgm:pt modelId="{416AE0F6-0229-4F74-8A49-B94A9A00E404}" type="pres">
      <dgm:prSet presAssocID="{4F6BC5F2-9940-421E-9DB8-1B3DBE458DD7}" presName="bracket" presStyleLbl="parChTrans1D1" presStyleIdx="0" presStyleCnt="1"/>
      <dgm:spPr/>
    </dgm:pt>
    <dgm:pt modelId="{4DBC7278-BF59-4FA5-96B6-31F22A27C5E2}" type="pres">
      <dgm:prSet presAssocID="{4F6BC5F2-9940-421E-9DB8-1B3DBE458DD7}" presName="spH" presStyleCnt="0"/>
      <dgm:spPr/>
    </dgm:pt>
    <dgm:pt modelId="{830B544B-EECC-4DCD-A5AB-642C32CA858C}" type="pres">
      <dgm:prSet presAssocID="{4F6BC5F2-9940-421E-9DB8-1B3DBE458DD7}" presName="desTx" presStyleLbl="node1" presStyleIdx="0" presStyleCnt="1">
        <dgm:presLayoutVars>
          <dgm:bulletEnabled val="1"/>
        </dgm:presLayoutVars>
      </dgm:prSet>
      <dgm:spPr/>
      <dgm:t>
        <a:bodyPr/>
        <a:lstStyle/>
        <a:p>
          <a:endParaRPr lang="en-US"/>
        </a:p>
      </dgm:t>
    </dgm:pt>
  </dgm:ptLst>
  <dgm:cxnLst>
    <dgm:cxn modelId="{0174026C-6994-4318-9B93-D2A8E5461050}" srcId="{4F6BC5F2-9940-421E-9DB8-1B3DBE458DD7}" destId="{0D5FC862-1B31-4734-8033-53CFDB7E3AEE}" srcOrd="5" destOrd="0" parTransId="{0E5F450A-D24D-4527-8CCF-5EBE01E8AAC4}" sibTransId="{42312632-AAF9-44F2-A725-C94C39C581D3}"/>
    <dgm:cxn modelId="{FC548812-B5A0-41D7-B2FC-DEE93A418B01}" type="presOf" srcId="{57DEBDDF-E7BE-4E7B-8933-60C4E86FF25C}" destId="{830B544B-EECC-4DCD-A5AB-642C32CA858C}" srcOrd="0" destOrd="6" presId="urn:diagrams.loki3.com/BracketList+Icon"/>
    <dgm:cxn modelId="{BFC2FBB5-B77B-4AC8-B7DD-7D53898C37C1}" type="presOf" srcId="{2D6A0D1F-1028-4664-ABC0-A8DCB9C96FBF}" destId="{830B544B-EECC-4DCD-A5AB-642C32CA858C}" srcOrd="0" destOrd="4" presId="urn:diagrams.loki3.com/BracketList+Icon"/>
    <dgm:cxn modelId="{90114643-A1BD-41E7-823A-3EA09664CE3A}" type="presOf" srcId="{DF1D593C-A4DC-4741-8B88-ECBB622E59C9}" destId="{830B544B-EECC-4DCD-A5AB-642C32CA858C}" srcOrd="0" destOrd="2" presId="urn:diagrams.loki3.com/BracketList+Icon"/>
    <dgm:cxn modelId="{C5B9CC83-8F54-483A-B07F-05993F0E76EC}" srcId="{4F6BC5F2-9940-421E-9DB8-1B3DBE458DD7}" destId="{2D6A0D1F-1028-4664-ABC0-A8DCB9C96FBF}" srcOrd="4" destOrd="0" parTransId="{F5DA41D6-F4CB-4B2E-B11A-1A6F8C3C1048}" sibTransId="{820CA3C0-E16D-4DE7-8DE3-21F110604523}"/>
    <dgm:cxn modelId="{A072754B-557A-4FA9-B478-FA68D476C357}" type="presOf" srcId="{2244E2FC-8DEE-460A-A430-89DE88BBB98B}" destId="{4064225B-6758-47A2-85B7-60FF25FF0353}" srcOrd="0" destOrd="0" presId="urn:diagrams.loki3.com/BracketList+Icon"/>
    <dgm:cxn modelId="{B402A6B8-4159-4728-9CEC-2B98A2FB3868}" type="presOf" srcId="{487116BE-B6F6-4461-B85B-C4BC8A5C5AFA}" destId="{830B544B-EECC-4DCD-A5AB-642C32CA858C}" srcOrd="0" destOrd="0" presId="urn:diagrams.loki3.com/BracketList+Icon"/>
    <dgm:cxn modelId="{DAD84E44-504D-47BC-B737-568E2B974B4D}" srcId="{4F6BC5F2-9940-421E-9DB8-1B3DBE458DD7}" destId="{57DEBDDF-E7BE-4E7B-8933-60C4E86FF25C}" srcOrd="6" destOrd="0" parTransId="{49B6FAB3-4B8C-4DF3-97F2-0B7481152A2A}" sibTransId="{CD0304E3-73A2-489A-95F6-627A58AEA800}"/>
    <dgm:cxn modelId="{9193C021-76DB-4FDB-A8F3-63D7E203EF89}" srcId="{2244E2FC-8DEE-460A-A430-89DE88BBB98B}" destId="{4F6BC5F2-9940-421E-9DB8-1B3DBE458DD7}" srcOrd="0" destOrd="0" parTransId="{F0EA6101-5E8D-483E-8AE0-FBD6F3F4924E}" sibTransId="{B30B1933-6188-4232-A803-ACA5586748AB}"/>
    <dgm:cxn modelId="{05B829BD-EB84-454D-B10F-E4BF6A0C84DB}" srcId="{4F6BC5F2-9940-421E-9DB8-1B3DBE458DD7}" destId="{DF1D593C-A4DC-4741-8B88-ECBB622E59C9}" srcOrd="2" destOrd="0" parTransId="{AC4F4DE5-B178-49B6-A8E4-4A64F321C19C}" sibTransId="{6CBAD45B-C48A-4DF2-93D9-1064A6750B16}"/>
    <dgm:cxn modelId="{9547154E-0E31-45E2-B0CA-7F09F52EDF7F}" type="presOf" srcId="{AC7CA649-0BF3-4DD2-8782-4E0718F1AEAA}" destId="{830B544B-EECC-4DCD-A5AB-642C32CA858C}" srcOrd="0" destOrd="7" presId="urn:diagrams.loki3.com/BracketList+Icon"/>
    <dgm:cxn modelId="{6B70234F-F581-48C1-9AFB-655A888945CC}" srcId="{4F6BC5F2-9940-421E-9DB8-1B3DBE458DD7}" destId="{AC5AA177-3C5E-48C2-88C4-A5EAB1BCBDC4}" srcOrd="1" destOrd="0" parTransId="{20B1F331-EF95-4BFB-8632-3B2963C3F869}" sibTransId="{551CC2D4-DB23-4F12-9766-D1BD2C90C70E}"/>
    <dgm:cxn modelId="{D9EA69E2-F24C-401C-AF2D-0B0A0CC4C907}" type="presOf" srcId="{AC5AA177-3C5E-48C2-88C4-A5EAB1BCBDC4}" destId="{830B544B-EECC-4DCD-A5AB-642C32CA858C}" srcOrd="0" destOrd="1" presId="urn:diagrams.loki3.com/BracketList+Icon"/>
    <dgm:cxn modelId="{E7E5C924-B010-4377-8391-C01038EE0156}" srcId="{4F6BC5F2-9940-421E-9DB8-1B3DBE458DD7}" destId="{487116BE-B6F6-4461-B85B-C4BC8A5C5AFA}" srcOrd="0" destOrd="0" parTransId="{A3F250A6-38F6-424F-97A1-33ACDD666F74}" sibTransId="{16B8CFEB-EDAE-4BD9-97C6-13F35CE78B15}"/>
    <dgm:cxn modelId="{F93DB277-D33A-4700-AF3C-BB4EB7752754}" srcId="{4F6BC5F2-9940-421E-9DB8-1B3DBE458DD7}" destId="{AC7CA649-0BF3-4DD2-8782-4E0718F1AEAA}" srcOrd="7" destOrd="0" parTransId="{5361C119-ACAC-4A50-8D9E-CC4B3E3B8735}" sibTransId="{47B4B98E-917A-4E4B-A075-013A4809E161}"/>
    <dgm:cxn modelId="{6A9A1F74-0080-42D5-8982-EC55A59F7C8D}" type="presOf" srcId="{4F6BC5F2-9940-421E-9DB8-1B3DBE458DD7}" destId="{07B640DB-412D-4EB4-96D0-FFC06C07E477}" srcOrd="0" destOrd="0" presId="urn:diagrams.loki3.com/BracketList+Icon"/>
    <dgm:cxn modelId="{E9EA6D41-127F-46AC-944A-B451AF0E3D66}" srcId="{4F6BC5F2-9940-421E-9DB8-1B3DBE458DD7}" destId="{483E43DE-A2D1-4F6C-8370-4DDB56D389CA}" srcOrd="3" destOrd="0" parTransId="{D10A11EB-20DC-4445-8033-64C07DD54A5B}" sibTransId="{E4981BFD-06AC-483D-B3FC-95EADBF52AA5}"/>
    <dgm:cxn modelId="{9AF4AD52-ED6F-486E-A5BD-16FBD88193B2}" type="presOf" srcId="{483E43DE-A2D1-4F6C-8370-4DDB56D389CA}" destId="{830B544B-EECC-4DCD-A5AB-642C32CA858C}" srcOrd="0" destOrd="3" presId="urn:diagrams.loki3.com/BracketList+Icon"/>
    <dgm:cxn modelId="{88B61691-8BC9-4A54-A619-D42266F05D62}" type="presOf" srcId="{0D5FC862-1B31-4734-8033-53CFDB7E3AEE}" destId="{830B544B-EECC-4DCD-A5AB-642C32CA858C}" srcOrd="0" destOrd="5" presId="urn:diagrams.loki3.com/BracketList+Icon"/>
    <dgm:cxn modelId="{402CFD5D-F2F4-472C-8A96-472B07078B7A}" type="presParOf" srcId="{4064225B-6758-47A2-85B7-60FF25FF0353}" destId="{5554044B-2189-411F-8CB2-8948CD070475}" srcOrd="0" destOrd="0" presId="urn:diagrams.loki3.com/BracketList+Icon"/>
    <dgm:cxn modelId="{59A32E19-2669-4D4D-8E5C-F56F9B8B8B08}" type="presParOf" srcId="{5554044B-2189-411F-8CB2-8948CD070475}" destId="{07B640DB-412D-4EB4-96D0-FFC06C07E477}" srcOrd="0" destOrd="0" presId="urn:diagrams.loki3.com/BracketList+Icon"/>
    <dgm:cxn modelId="{2FBD2C1D-680D-4AD5-852D-3F04E428F88C}" type="presParOf" srcId="{5554044B-2189-411F-8CB2-8948CD070475}" destId="{416AE0F6-0229-4F74-8A49-B94A9A00E404}" srcOrd="1" destOrd="0" presId="urn:diagrams.loki3.com/BracketList+Icon"/>
    <dgm:cxn modelId="{AF9671ED-6DF0-44B4-A1C8-211EE0318FDB}" type="presParOf" srcId="{5554044B-2189-411F-8CB2-8948CD070475}" destId="{4DBC7278-BF59-4FA5-96B6-31F22A27C5E2}" srcOrd="2" destOrd="0" presId="urn:diagrams.loki3.com/BracketList+Icon"/>
    <dgm:cxn modelId="{3760CDB9-6B47-41DD-8DF5-C2F5A72C434F}" type="presParOf" srcId="{5554044B-2189-411F-8CB2-8948CD070475}" destId="{830B544B-EECC-4DCD-A5AB-642C32CA858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44E2FC-8DEE-460A-A430-89DE88BBB98B}" type="doc">
      <dgm:prSet loTypeId="urn:diagrams.loki3.com/BracketList+Icon" loCatId="list" qsTypeId="urn:microsoft.com/office/officeart/2005/8/quickstyle/simple1" qsCatId="simple" csTypeId="urn:microsoft.com/office/officeart/2005/8/colors/accent1_4" csCatId="accent1" phldr="1"/>
      <dgm:spPr/>
      <dgm:t>
        <a:bodyPr/>
        <a:lstStyle/>
        <a:p>
          <a:endParaRPr lang="en-US"/>
        </a:p>
      </dgm:t>
    </dgm:pt>
    <dgm:pt modelId="{4F6BC5F2-9940-421E-9DB8-1B3DBE458DD7}">
      <dgm:prSet phldrT="[Text]" custT="1"/>
      <dgm:spPr/>
      <dgm:t>
        <a:bodyPr/>
        <a:lstStyle/>
        <a:p>
          <a:pPr algn="ctr"/>
          <a:r>
            <a:rPr lang="en-US" sz="2200" b="1" dirty="0" smtClean="0"/>
            <a:t>Postdoctoral Associates (Postdocs)</a:t>
          </a:r>
          <a:endParaRPr lang="en-US" sz="2200" b="1" dirty="0"/>
        </a:p>
      </dgm:t>
    </dgm:pt>
    <dgm:pt modelId="{F0EA6101-5E8D-483E-8AE0-FBD6F3F4924E}" type="parTrans" cxnId="{9193C021-76DB-4FDB-A8F3-63D7E203EF89}">
      <dgm:prSet/>
      <dgm:spPr/>
      <dgm:t>
        <a:bodyPr/>
        <a:lstStyle/>
        <a:p>
          <a:endParaRPr lang="en-US"/>
        </a:p>
      </dgm:t>
    </dgm:pt>
    <dgm:pt modelId="{B30B1933-6188-4232-A803-ACA5586748AB}" type="sibTrans" cxnId="{9193C021-76DB-4FDB-A8F3-63D7E203EF89}">
      <dgm:prSet/>
      <dgm:spPr/>
      <dgm:t>
        <a:bodyPr/>
        <a:lstStyle/>
        <a:p>
          <a:endParaRPr lang="en-US"/>
        </a:p>
      </dgm:t>
    </dgm:pt>
    <dgm:pt modelId="{0AFB5AA5-6507-416A-9129-2C3F58AC0570}">
      <dgm:prSet custT="1"/>
      <dgm:spPr/>
      <dgm:t>
        <a:bodyPr/>
        <a:lstStyle/>
        <a:p>
          <a:pPr>
            <a:spcAft>
              <a:spcPts val="1200"/>
            </a:spcAft>
          </a:pPr>
          <a:r>
            <a:rPr lang="en-US" sz="2000" dirty="0" smtClean="0"/>
            <a:t>Short training period</a:t>
          </a:r>
        </a:p>
      </dgm:t>
    </dgm:pt>
    <dgm:pt modelId="{BA2A2402-D930-4CB0-BD7E-1AB80598E317}" type="parTrans" cxnId="{04553364-69D7-4F6A-94F1-4FD49F8B4DE4}">
      <dgm:prSet/>
      <dgm:spPr/>
      <dgm:t>
        <a:bodyPr/>
        <a:lstStyle/>
        <a:p>
          <a:endParaRPr lang="en-US"/>
        </a:p>
      </dgm:t>
    </dgm:pt>
    <dgm:pt modelId="{B0DA55AA-0C68-44EB-82AD-D7883A18C639}" type="sibTrans" cxnId="{04553364-69D7-4F6A-94F1-4FD49F8B4DE4}">
      <dgm:prSet/>
      <dgm:spPr/>
      <dgm:t>
        <a:bodyPr/>
        <a:lstStyle/>
        <a:p>
          <a:endParaRPr lang="en-US"/>
        </a:p>
      </dgm:t>
    </dgm:pt>
    <dgm:pt modelId="{D7366340-2DA0-49F8-9A35-3CEBC1230C1D}">
      <dgm:prSet custT="1"/>
      <dgm:spPr/>
      <dgm:t>
        <a:bodyPr/>
        <a:lstStyle/>
        <a:p>
          <a:pPr>
            <a:spcAft>
              <a:spcPts val="1200"/>
            </a:spcAft>
          </a:pPr>
          <a:r>
            <a:rPr lang="en-US" sz="2000" dirty="0" smtClean="0"/>
            <a:t>Generally right out of a dissertation</a:t>
          </a:r>
        </a:p>
      </dgm:t>
    </dgm:pt>
    <dgm:pt modelId="{893BF85B-3551-4966-9383-A6B0E0C1FBFB}" type="parTrans" cxnId="{49FD71D3-2EBC-4CEF-AA57-39C6A133CD20}">
      <dgm:prSet/>
      <dgm:spPr/>
      <dgm:t>
        <a:bodyPr/>
        <a:lstStyle/>
        <a:p>
          <a:endParaRPr lang="en-US"/>
        </a:p>
      </dgm:t>
    </dgm:pt>
    <dgm:pt modelId="{3F178ADD-7AE2-4F76-96CD-FC049AFC9A33}" type="sibTrans" cxnId="{49FD71D3-2EBC-4CEF-AA57-39C6A133CD20}">
      <dgm:prSet/>
      <dgm:spPr/>
      <dgm:t>
        <a:bodyPr/>
        <a:lstStyle/>
        <a:p>
          <a:endParaRPr lang="en-US"/>
        </a:p>
      </dgm:t>
    </dgm:pt>
    <dgm:pt modelId="{490CEFBC-E303-4199-AF57-C503396DF1A7}">
      <dgm:prSet custT="1"/>
      <dgm:spPr/>
      <dgm:t>
        <a:bodyPr/>
        <a:lstStyle/>
        <a:p>
          <a:pPr>
            <a:spcAft>
              <a:spcPts val="1200"/>
            </a:spcAft>
          </a:pPr>
          <a:r>
            <a:rPr lang="en-US" sz="2000" dirty="0" smtClean="0"/>
            <a:t>Rarely (if ever) get their own funding</a:t>
          </a:r>
        </a:p>
      </dgm:t>
    </dgm:pt>
    <dgm:pt modelId="{C5919992-162E-4813-9D0A-ECFE3FBB8F31}" type="parTrans" cxnId="{19808E97-4454-4B2C-869B-784286163FCA}">
      <dgm:prSet/>
      <dgm:spPr/>
      <dgm:t>
        <a:bodyPr/>
        <a:lstStyle/>
        <a:p>
          <a:endParaRPr lang="en-US"/>
        </a:p>
      </dgm:t>
    </dgm:pt>
    <dgm:pt modelId="{8E07C409-EB98-43FB-9D30-C7497DCEC4A9}" type="sibTrans" cxnId="{19808E97-4454-4B2C-869B-784286163FCA}">
      <dgm:prSet/>
      <dgm:spPr/>
      <dgm:t>
        <a:bodyPr/>
        <a:lstStyle/>
        <a:p>
          <a:endParaRPr lang="en-US"/>
        </a:p>
      </dgm:t>
    </dgm:pt>
    <dgm:pt modelId="{444D1728-B706-400F-AEEB-00428016731C}">
      <dgm:prSet custT="1"/>
      <dgm:spPr/>
      <dgm:t>
        <a:bodyPr/>
        <a:lstStyle/>
        <a:p>
          <a:pPr>
            <a:spcAft>
              <a:spcPts val="1200"/>
            </a:spcAft>
          </a:pPr>
          <a:r>
            <a:rPr lang="en-US" sz="2000" dirty="0" smtClean="0"/>
            <a:t>In lab for 2-3 years, then out</a:t>
          </a:r>
        </a:p>
      </dgm:t>
    </dgm:pt>
    <dgm:pt modelId="{2F7DF3F3-E10E-470B-9ECD-2A544B1BEB20}" type="parTrans" cxnId="{0261828C-EDC0-45F1-826B-261D4DC791B4}">
      <dgm:prSet/>
      <dgm:spPr/>
      <dgm:t>
        <a:bodyPr/>
        <a:lstStyle/>
        <a:p>
          <a:endParaRPr lang="en-US"/>
        </a:p>
      </dgm:t>
    </dgm:pt>
    <dgm:pt modelId="{5158AA30-DC00-401A-BDE1-B0A481CE824B}" type="sibTrans" cxnId="{0261828C-EDC0-45F1-826B-261D4DC791B4}">
      <dgm:prSet/>
      <dgm:spPr/>
      <dgm:t>
        <a:bodyPr/>
        <a:lstStyle/>
        <a:p>
          <a:endParaRPr lang="en-US"/>
        </a:p>
      </dgm:t>
    </dgm:pt>
    <dgm:pt modelId="{858CA29B-5253-476F-BD42-6D5F209DA2C4}">
      <dgm:prSet custT="1"/>
      <dgm:spPr/>
      <dgm:t>
        <a:bodyPr/>
        <a:lstStyle/>
        <a:p>
          <a:pPr>
            <a:spcAft>
              <a:spcPts val="1200"/>
            </a:spcAft>
          </a:pPr>
          <a:r>
            <a:rPr lang="en-US" sz="2000" dirty="0" smtClean="0"/>
            <a:t>Laboratory slaves</a:t>
          </a:r>
        </a:p>
      </dgm:t>
    </dgm:pt>
    <dgm:pt modelId="{2146BCD1-84B1-401F-B2CA-84BA38BC2B04}" type="parTrans" cxnId="{7BB8AC5A-2817-458F-884C-E5FECDFB56F5}">
      <dgm:prSet/>
      <dgm:spPr/>
      <dgm:t>
        <a:bodyPr/>
        <a:lstStyle/>
        <a:p>
          <a:endParaRPr lang="en-US"/>
        </a:p>
      </dgm:t>
    </dgm:pt>
    <dgm:pt modelId="{617A511C-12D5-41FD-B701-18BDBA40FF0A}" type="sibTrans" cxnId="{7BB8AC5A-2817-458F-884C-E5FECDFB56F5}">
      <dgm:prSet/>
      <dgm:spPr/>
      <dgm:t>
        <a:bodyPr/>
        <a:lstStyle/>
        <a:p>
          <a:endParaRPr lang="en-US"/>
        </a:p>
      </dgm:t>
    </dgm:pt>
    <dgm:pt modelId="{B7B18E97-1375-4399-A127-9409F60A70B5}">
      <dgm:prSet custT="1"/>
      <dgm:spPr/>
      <dgm:t>
        <a:bodyPr/>
        <a:lstStyle/>
        <a:p>
          <a:pPr>
            <a:spcAft>
              <a:spcPts val="1200"/>
            </a:spcAft>
          </a:pPr>
          <a:r>
            <a:rPr lang="en-US" sz="2000" dirty="0" smtClean="0"/>
            <a:t>Pay is marginal</a:t>
          </a:r>
        </a:p>
      </dgm:t>
    </dgm:pt>
    <dgm:pt modelId="{57F86497-3DE1-4DC7-81AC-E5C7661C6918}" type="parTrans" cxnId="{C90C2085-30F1-4AF9-910A-8B0C92F0A0E1}">
      <dgm:prSet/>
      <dgm:spPr/>
      <dgm:t>
        <a:bodyPr/>
        <a:lstStyle/>
        <a:p>
          <a:endParaRPr lang="en-US"/>
        </a:p>
      </dgm:t>
    </dgm:pt>
    <dgm:pt modelId="{CBD5F2FC-DD3A-4314-B6C8-BEDC8F442E5F}" type="sibTrans" cxnId="{C90C2085-30F1-4AF9-910A-8B0C92F0A0E1}">
      <dgm:prSet/>
      <dgm:spPr/>
      <dgm:t>
        <a:bodyPr/>
        <a:lstStyle/>
        <a:p>
          <a:endParaRPr lang="en-US"/>
        </a:p>
      </dgm:t>
    </dgm:pt>
    <dgm:pt modelId="{B8435F36-8B37-4B06-97A5-0538E08FE81B}">
      <dgm:prSet custT="1"/>
      <dgm:spPr/>
      <dgm:t>
        <a:bodyPr/>
        <a:lstStyle/>
        <a:p>
          <a:pPr>
            <a:spcAft>
              <a:spcPts val="1200"/>
            </a:spcAft>
          </a:pPr>
          <a:r>
            <a:rPr lang="en-US" sz="2000" dirty="0" smtClean="0"/>
            <a:t>Debt is great</a:t>
          </a:r>
        </a:p>
      </dgm:t>
    </dgm:pt>
    <dgm:pt modelId="{3233B19F-2E5D-4854-B0B6-92BA6FD178E9}" type="parTrans" cxnId="{371D60E4-78FF-47DF-A9C7-586524BD8620}">
      <dgm:prSet/>
      <dgm:spPr/>
      <dgm:t>
        <a:bodyPr/>
        <a:lstStyle/>
        <a:p>
          <a:endParaRPr lang="en-US"/>
        </a:p>
      </dgm:t>
    </dgm:pt>
    <dgm:pt modelId="{9E60376B-493E-4585-A2B1-4BB59C5CCA37}" type="sibTrans" cxnId="{371D60E4-78FF-47DF-A9C7-586524BD8620}">
      <dgm:prSet/>
      <dgm:spPr/>
      <dgm:t>
        <a:bodyPr/>
        <a:lstStyle/>
        <a:p>
          <a:endParaRPr lang="en-US"/>
        </a:p>
      </dgm:t>
    </dgm:pt>
    <dgm:pt modelId="{D612A200-CD6E-4D7F-A930-B0E937BF8F1E}">
      <dgm:prSet custT="1"/>
      <dgm:spPr/>
      <dgm:t>
        <a:bodyPr/>
        <a:lstStyle/>
        <a:p>
          <a:pPr>
            <a:spcAft>
              <a:spcPts val="1200"/>
            </a:spcAft>
          </a:pPr>
          <a:r>
            <a:rPr lang="en-US" sz="2000" dirty="0" smtClean="0"/>
            <a:t>Family?</a:t>
          </a:r>
        </a:p>
      </dgm:t>
    </dgm:pt>
    <dgm:pt modelId="{978328A6-26A4-46A4-A00A-36E1FFABC404}" type="parTrans" cxnId="{C19E2C61-3463-48DD-82C9-F291DE5CFA43}">
      <dgm:prSet/>
      <dgm:spPr/>
      <dgm:t>
        <a:bodyPr/>
        <a:lstStyle/>
        <a:p>
          <a:endParaRPr lang="en-US"/>
        </a:p>
      </dgm:t>
    </dgm:pt>
    <dgm:pt modelId="{8FD6E690-84B4-4998-B8E4-557F73A11FBF}" type="sibTrans" cxnId="{C19E2C61-3463-48DD-82C9-F291DE5CFA43}">
      <dgm:prSet/>
      <dgm:spPr/>
      <dgm:t>
        <a:bodyPr/>
        <a:lstStyle/>
        <a:p>
          <a:endParaRPr lang="en-US"/>
        </a:p>
      </dgm:t>
    </dgm:pt>
    <dgm:pt modelId="{4064225B-6758-47A2-85B7-60FF25FF0353}" type="pres">
      <dgm:prSet presAssocID="{2244E2FC-8DEE-460A-A430-89DE88BBB98B}" presName="Name0" presStyleCnt="0">
        <dgm:presLayoutVars>
          <dgm:dir/>
          <dgm:animLvl val="lvl"/>
          <dgm:resizeHandles val="exact"/>
        </dgm:presLayoutVars>
      </dgm:prSet>
      <dgm:spPr/>
      <dgm:t>
        <a:bodyPr/>
        <a:lstStyle/>
        <a:p>
          <a:endParaRPr lang="en-US"/>
        </a:p>
      </dgm:t>
    </dgm:pt>
    <dgm:pt modelId="{5554044B-2189-411F-8CB2-8948CD070475}" type="pres">
      <dgm:prSet presAssocID="{4F6BC5F2-9940-421E-9DB8-1B3DBE458DD7}" presName="linNode" presStyleCnt="0"/>
      <dgm:spPr/>
    </dgm:pt>
    <dgm:pt modelId="{07B640DB-412D-4EB4-96D0-FFC06C07E477}" type="pres">
      <dgm:prSet presAssocID="{4F6BC5F2-9940-421E-9DB8-1B3DBE458DD7}" presName="parTx" presStyleLbl="revTx" presStyleIdx="0" presStyleCnt="1">
        <dgm:presLayoutVars>
          <dgm:chMax val="1"/>
          <dgm:bulletEnabled val="1"/>
        </dgm:presLayoutVars>
      </dgm:prSet>
      <dgm:spPr/>
      <dgm:t>
        <a:bodyPr/>
        <a:lstStyle/>
        <a:p>
          <a:endParaRPr lang="en-US"/>
        </a:p>
      </dgm:t>
    </dgm:pt>
    <dgm:pt modelId="{416AE0F6-0229-4F74-8A49-B94A9A00E404}" type="pres">
      <dgm:prSet presAssocID="{4F6BC5F2-9940-421E-9DB8-1B3DBE458DD7}" presName="bracket" presStyleLbl="parChTrans1D1" presStyleIdx="0" presStyleCnt="1"/>
      <dgm:spPr/>
    </dgm:pt>
    <dgm:pt modelId="{4DBC7278-BF59-4FA5-96B6-31F22A27C5E2}" type="pres">
      <dgm:prSet presAssocID="{4F6BC5F2-9940-421E-9DB8-1B3DBE458DD7}" presName="spH" presStyleCnt="0"/>
      <dgm:spPr/>
    </dgm:pt>
    <dgm:pt modelId="{830B544B-EECC-4DCD-A5AB-642C32CA858C}" type="pres">
      <dgm:prSet presAssocID="{4F6BC5F2-9940-421E-9DB8-1B3DBE458DD7}" presName="desTx" presStyleLbl="node1" presStyleIdx="0" presStyleCnt="1">
        <dgm:presLayoutVars>
          <dgm:bulletEnabled val="1"/>
        </dgm:presLayoutVars>
      </dgm:prSet>
      <dgm:spPr/>
      <dgm:t>
        <a:bodyPr/>
        <a:lstStyle/>
        <a:p>
          <a:endParaRPr lang="en-US"/>
        </a:p>
      </dgm:t>
    </dgm:pt>
  </dgm:ptLst>
  <dgm:cxnLst>
    <dgm:cxn modelId="{C19E2C61-3463-48DD-82C9-F291DE5CFA43}" srcId="{4F6BC5F2-9940-421E-9DB8-1B3DBE458DD7}" destId="{D612A200-CD6E-4D7F-A930-B0E937BF8F1E}" srcOrd="7" destOrd="0" parTransId="{978328A6-26A4-46A4-A00A-36E1FFABC404}" sibTransId="{8FD6E690-84B4-4998-B8E4-557F73A11FBF}"/>
    <dgm:cxn modelId="{04553364-69D7-4F6A-94F1-4FD49F8B4DE4}" srcId="{4F6BC5F2-9940-421E-9DB8-1B3DBE458DD7}" destId="{0AFB5AA5-6507-416A-9129-2C3F58AC0570}" srcOrd="0" destOrd="0" parTransId="{BA2A2402-D930-4CB0-BD7E-1AB80598E317}" sibTransId="{B0DA55AA-0C68-44EB-82AD-D7883A18C639}"/>
    <dgm:cxn modelId="{19808E97-4454-4B2C-869B-784286163FCA}" srcId="{4F6BC5F2-9940-421E-9DB8-1B3DBE458DD7}" destId="{490CEFBC-E303-4199-AF57-C503396DF1A7}" srcOrd="2" destOrd="0" parTransId="{C5919992-162E-4813-9D0A-ECFE3FBB8F31}" sibTransId="{8E07C409-EB98-43FB-9D30-C7497DCEC4A9}"/>
    <dgm:cxn modelId="{371D60E4-78FF-47DF-A9C7-586524BD8620}" srcId="{4F6BC5F2-9940-421E-9DB8-1B3DBE458DD7}" destId="{B8435F36-8B37-4B06-97A5-0538E08FE81B}" srcOrd="6" destOrd="0" parTransId="{3233B19F-2E5D-4854-B0B6-92BA6FD178E9}" sibTransId="{9E60376B-493E-4585-A2B1-4BB59C5CCA37}"/>
    <dgm:cxn modelId="{C90C2085-30F1-4AF9-910A-8B0C92F0A0E1}" srcId="{4F6BC5F2-9940-421E-9DB8-1B3DBE458DD7}" destId="{B7B18E97-1375-4399-A127-9409F60A70B5}" srcOrd="5" destOrd="0" parTransId="{57F86497-3DE1-4DC7-81AC-E5C7661C6918}" sibTransId="{CBD5F2FC-DD3A-4314-B6C8-BEDC8F442E5F}"/>
    <dgm:cxn modelId="{7BB8AC5A-2817-458F-884C-E5FECDFB56F5}" srcId="{4F6BC5F2-9940-421E-9DB8-1B3DBE458DD7}" destId="{858CA29B-5253-476F-BD42-6D5F209DA2C4}" srcOrd="4" destOrd="0" parTransId="{2146BCD1-84B1-401F-B2CA-84BA38BC2B04}" sibTransId="{617A511C-12D5-41FD-B701-18BDBA40FF0A}"/>
    <dgm:cxn modelId="{4AC95840-1F1C-40BC-B1E0-B43B95FD21F5}" type="presOf" srcId="{2244E2FC-8DEE-460A-A430-89DE88BBB98B}" destId="{4064225B-6758-47A2-85B7-60FF25FF0353}" srcOrd="0" destOrd="0" presId="urn:diagrams.loki3.com/BracketList+Icon"/>
    <dgm:cxn modelId="{C562CBE4-93B5-4C26-AC2F-A1620286098E}" type="presOf" srcId="{858CA29B-5253-476F-BD42-6D5F209DA2C4}" destId="{830B544B-EECC-4DCD-A5AB-642C32CA858C}" srcOrd="0" destOrd="4" presId="urn:diagrams.loki3.com/BracketList+Icon"/>
    <dgm:cxn modelId="{3CDFAAA4-ED5F-4DCD-B107-CA7883B6C96F}" type="presOf" srcId="{B7B18E97-1375-4399-A127-9409F60A70B5}" destId="{830B544B-EECC-4DCD-A5AB-642C32CA858C}" srcOrd="0" destOrd="5" presId="urn:diagrams.loki3.com/BracketList+Icon"/>
    <dgm:cxn modelId="{71F9706F-E89F-43AA-BA19-BFDF55C67F3A}" type="presOf" srcId="{4F6BC5F2-9940-421E-9DB8-1B3DBE458DD7}" destId="{07B640DB-412D-4EB4-96D0-FFC06C07E477}" srcOrd="0" destOrd="0" presId="urn:diagrams.loki3.com/BracketList+Icon"/>
    <dgm:cxn modelId="{9193C021-76DB-4FDB-A8F3-63D7E203EF89}" srcId="{2244E2FC-8DEE-460A-A430-89DE88BBB98B}" destId="{4F6BC5F2-9940-421E-9DB8-1B3DBE458DD7}" srcOrd="0" destOrd="0" parTransId="{F0EA6101-5E8D-483E-8AE0-FBD6F3F4924E}" sibTransId="{B30B1933-6188-4232-A803-ACA5586748AB}"/>
    <dgm:cxn modelId="{8E8F5879-E786-40A4-BE6F-026126261507}" type="presOf" srcId="{D7366340-2DA0-49F8-9A35-3CEBC1230C1D}" destId="{830B544B-EECC-4DCD-A5AB-642C32CA858C}" srcOrd="0" destOrd="1" presId="urn:diagrams.loki3.com/BracketList+Icon"/>
    <dgm:cxn modelId="{DC574F5B-D987-4E13-BC14-08534A572EA7}" type="presOf" srcId="{D612A200-CD6E-4D7F-A930-B0E937BF8F1E}" destId="{830B544B-EECC-4DCD-A5AB-642C32CA858C}" srcOrd="0" destOrd="7" presId="urn:diagrams.loki3.com/BracketList+Icon"/>
    <dgm:cxn modelId="{49FD71D3-2EBC-4CEF-AA57-39C6A133CD20}" srcId="{4F6BC5F2-9940-421E-9DB8-1B3DBE458DD7}" destId="{D7366340-2DA0-49F8-9A35-3CEBC1230C1D}" srcOrd="1" destOrd="0" parTransId="{893BF85B-3551-4966-9383-A6B0E0C1FBFB}" sibTransId="{3F178ADD-7AE2-4F76-96CD-FC049AFC9A33}"/>
    <dgm:cxn modelId="{3E239173-563B-418B-A72F-1F53E3FD4736}" type="presOf" srcId="{490CEFBC-E303-4199-AF57-C503396DF1A7}" destId="{830B544B-EECC-4DCD-A5AB-642C32CA858C}" srcOrd="0" destOrd="2" presId="urn:diagrams.loki3.com/BracketList+Icon"/>
    <dgm:cxn modelId="{7A8014BE-DA22-466B-BFE7-F810C8CE8172}" type="presOf" srcId="{444D1728-B706-400F-AEEB-00428016731C}" destId="{830B544B-EECC-4DCD-A5AB-642C32CA858C}" srcOrd="0" destOrd="3" presId="urn:diagrams.loki3.com/BracketList+Icon"/>
    <dgm:cxn modelId="{FDE2ACA7-2650-4A8E-9ADE-F34F06C33A4E}" type="presOf" srcId="{0AFB5AA5-6507-416A-9129-2C3F58AC0570}" destId="{830B544B-EECC-4DCD-A5AB-642C32CA858C}" srcOrd="0" destOrd="0" presId="urn:diagrams.loki3.com/BracketList+Icon"/>
    <dgm:cxn modelId="{0261828C-EDC0-45F1-826B-261D4DC791B4}" srcId="{4F6BC5F2-9940-421E-9DB8-1B3DBE458DD7}" destId="{444D1728-B706-400F-AEEB-00428016731C}" srcOrd="3" destOrd="0" parTransId="{2F7DF3F3-E10E-470B-9ECD-2A544B1BEB20}" sibTransId="{5158AA30-DC00-401A-BDE1-B0A481CE824B}"/>
    <dgm:cxn modelId="{2953F000-4EB4-4F2C-AB07-B04DD6EA13E4}" type="presOf" srcId="{B8435F36-8B37-4B06-97A5-0538E08FE81B}" destId="{830B544B-EECC-4DCD-A5AB-642C32CA858C}" srcOrd="0" destOrd="6" presId="urn:diagrams.loki3.com/BracketList+Icon"/>
    <dgm:cxn modelId="{03CA24B6-5438-4FD9-8265-5F825A18A441}" type="presParOf" srcId="{4064225B-6758-47A2-85B7-60FF25FF0353}" destId="{5554044B-2189-411F-8CB2-8948CD070475}" srcOrd="0" destOrd="0" presId="urn:diagrams.loki3.com/BracketList+Icon"/>
    <dgm:cxn modelId="{30FBF0BA-85F0-4629-B5FC-350C8C4DD6FF}" type="presParOf" srcId="{5554044B-2189-411F-8CB2-8948CD070475}" destId="{07B640DB-412D-4EB4-96D0-FFC06C07E477}" srcOrd="0" destOrd="0" presId="urn:diagrams.loki3.com/BracketList+Icon"/>
    <dgm:cxn modelId="{6F961C21-ABD5-4B25-8FD5-9648C0FC174D}" type="presParOf" srcId="{5554044B-2189-411F-8CB2-8948CD070475}" destId="{416AE0F6-0229-4F74-8A49-B94A9A00E404}" srcOrd="1" destOrd="0" presId="urn:diagrams.loki3.com/BracketList+Icon"/>
    <dgm:cxn modelId="{745541BA-A054-47FA-B00D-8FD9BE0DA8FF}" type="presParOf" srcId="{5554044B-2189-411F-8CB2-8948CD070475}" destId="{4DBC7278-BF59-4FA5-96B6-31F22A27C5E2}" srcOrd="2" destOrd="0" presId="urn:diagrams.loki3.com/BracketList+Icon"/>
    <dgm:cxn modelId="{F63026AA-2ACA-46A5-905C-0C94844688DD}" type="presParOf" srcId="{5554044B-2189-411F-8CB2-8948CD070475}" destId="{830B544B-EECC-4DCD-A5AB-642C32CA858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177D9D-D071-4DA7-94F8-633F218BEEB3}" type="doc">
      <dgm:prSet loTypeId="urn:microsoft.com/office/officeart/2008/layout/HexagonCluster" loCatId="relationship" qsTypeId="urn:microsoft.com/office/officeart/2005/8/quickstyle/simple2" qsCatId="simple" csTypeId="urn:microsoft.com/office/officeart/2005/8/colors/colorful4" csCatId="colorful" phldr="1"/>
      <dgm:spPr/>
      <dgm:t>
        <a:bodyPr/>
        <a:lstStyle/>
        <a:p>
          <a:endParaRPr lang="en-US"/>
        </a:p>
      </dgm:t>
    </dgm:pt>
    <dgm:pt modelId="{92CF93C0-9255-40FC-8F83-6B66EED71191}">
      <dgm:prSet phldrT="[Text]"/>
      <dgm:spPr/>
      <dgm:t>
        <a:bodyPr/>
        <a:lstStyle/>
        <a:p>
          <a:r>
            <a:rPr lang="en-US" b="1" dirty="0" smtClean="0"/>
            <a:t>6 years to become an asset</a:t>
          </a:r>
          <a:endParaRPr lang="en-US" b="1" dirty="0"/>
        </a:p>
      </dgm:t>
    </dgm:pt>
    <dgm:pt modelId="{5807012A-8F4D-4C0B-9EED-211C1B1E81C1}" type="parTrans" cxnId="{515A0AE8-74DB-4855-92AD-9C5B37D26407}">
      <dgm:prSet/>
      <dgm:spPr/>
      <dgm:t>
        <a:bodyPr/>
        <a:lstStyle/>
        <a:p>
          <a:endParaRPr lang="en-US"/>
        </a:p>
      </dgm:t>
    </dgm:pt>
    <dgm:pt modelId="{E40D8F33-DD53-4231-A215-6183BAB653BF}" type="sibTrans" cxnId="{515A0AE8-74DB-4855-92AD-9C5B37D26407}">
      <dgm:prSet/>
      <dgm:spPr/>
      <dgm:t>
        <a:bodyPr/>
        <a:lstStyle/>
        <a:p>
          <a:endParaRPr lang="en-US"/>
        </a:p>
      </dgm:t>
    </dgm:pt>
    <dgm:pt modelId="{5EC85BAB-A54D-4542-9E88-F2FFCCCA293B}">
      <dgm:prSet/>
      <dgm:spPr/>
      <dgm:t>
        <a:bodyPr/>
        <a:lstStyle/>
        <a:p>
          <a:r>
            <a:rPr lang="en-US" b="1" dirty="0" smtClean="0"/>
            <a:t>Many are called; few are chosen</a:t>
          </a:r>
        </a:p>
      </dgm:t>
    </dgm:pt>
    <dgm:pt modelId="{B6926E3B-29D9-4D9B-A582-FFFCA0A68CC6}" type="parTrans" cxnId="{C76A5F66-D99C-4171-8349-ACE37E49B316}">
      <dgm:prSet/>
      <dgm:spPr/>
      <dgm:t>
        <a:bodyPr/>
        <a:lstStyle/>
        <a:p>
          <a:endParaRPr lang="en-US"/>
        </a:p>
      </dgm:t>
    </dgm:pt>
    <dgm:pt modelId="{FF94ABCA-02D4-4556-9D6D-31F26ECD6D01}" type="sibTrans" cxnId="{C76A5F66-D99C-4171-8349-ACE37E49B316}">
      <dgm:prSet/>
      <dgm:spPr/>
      <dgm:t>
        <a:bodyPr/>
        <a:lstStyle/>
        <a:p>
          <a:endParaRPr lang="en-US"/>
        </a:p>
      </dgm:t>
    </dgm:pt>
    <dgm:pt modelId="{1D4C9DEA-730B-4100-939F-C65027182AB2}">
      <dgm:prSet/>
      <dgm:spPr/>
      <dgm:t>
        <a:bodyPr/>
        <a:lstStyle/>
        <a:p>
          <a:r>
            <a:rPr lang="en-US" b="1" dirty="0" smtClean="0"/>
            <a:t>Job security</a:t>
          </a:r>
        </a:p>
      </dgm:t>
    </dgm:pt>
    <dgm:pt modelId="{C9B16178-9A4F-41F4-BFF1-DA6E7E79C90D}" type="parTrans" cxnId="{850796DB-3621-4C8C-8A69-7912CFFC001C}">
      <dgm:prSet/>
      <dgm:spPr/>
      <dgm:t>
        <a:bodyPr/>
        <a:lstStyle/>
        <a:p>
          <a:endParaRPr lang="en-US"/>
        </a:p>
      </dgm:t>
    </dgm:pt>
    <dgm:pt modelId="{1D5A51C0-1BE8-406A-9227-10AF18253DAD}" type="sibTrans" cxnId="{850796DB-3621-4C8C-8A69-7912CFFC001C}">
      <dgm:prSet/>
      <dgm:spPr/>
      <dgm:t>
        <a:bodyPr/>
        <a:lstStyle/>
        <a:p>
          <a:endParaRPr lang="en-US"/>
        </a:p>
      </dgm:t>
    </dgm:pt>
    <dgm:pt modelId="{CA84975B-14B1-4532-A2C8-9360FA4FF588}">
      <dgm:prSet/>
      <dgm:spPr/>
      <dgm:t>
        <a:bodyPr/>
        <a:lstStyle/>
        <a:p>
          <a:r>
            <a:rPr lang="en-US" b="1" dirty="0" smtClean="0"/>
            <a:t>May be offered out of the gate</a:t>
          </a:r>
        </a:p>
      </dgm:t>
    </dgm:pt>
    <dgm:pt modelId="{73799BE9-8CE2-460D-988C-D1A39ED07D66}" type="parTrans" cxnId="{3229EF17-7917-4567-B314-447B8BD1524D}">
      <dgm:prSet/>
      <dgm:spPr/>
      <dgm:t>
        <a:bodyPr/>
        <a:lstStyle/>
        <a:p>
          <a:endParaRPr lang="en-US"/>
        </a:p>
      </dgm:t>
    </dgm:pt>
    <dgm:pt modelId="{38CAB7E7-8650-4FE8-A6AB-7ACE5F14F4B5}" type="sibTrans" cxnId="{3229EF17-7917-4567-B314-447B8BD1524D}">
      <dgm:prSet/>
      <dgm:spPr/>
      <dgm:t>
        <a:bodyPr/>
        <a:lstStyle/>
        <a:p>
          <a:endParaRPr lang="en-US"/>
        </a:p>
      </dgm:t>
    </dgm:pt>
    <dgm:pt modelId="{46F8609F-7A45-43CB-93A8-48673B2B648D}">
      <dgm:prSet/>
      <dgm:spPr/>
      <dgm:t>
        <a:bodyPr/>
        <a:lstStyle/>
        <a:p>
          <a:r>
            <a:rPr lang="en-US" b="1" dirty="0" smtClean="0"/>
            <a:t>A permanent home</a:t>
          </a:r>
        </a:p>
      </dgm:t>
    </dgm:pt>
    <dgm:pt modelId="{5C39B216-E262-463D-987D-338CB7085C89}" type="parTrans" cxnId="{FBA93F53-5B7C-4C3E-9401-4520784015F6}">
      <dgm:prSet/>
      <dgm:spPr/>
      <dgm:t>
        <a:bodyPr/>
        <a:lstStyle/>
        <a:p>
          <a:endParaRPr lang="en-US"/>
        </a:p>
      </dgm:t>
    </dgm:pt>
    <dgm:pt modelId="{2E3E506D-9988-4A5C-B936-94F3039DC7B0}" type="sibTrans" cxnId="{FBA93F53-5B7C-4C3E-9401-4520784015F6}">
      <dgm:prSet/>
      <dgm:spPr/>
      <dgm:t>
        <a:bodyPr/>
        <a:lstStyle/>
        <a:p>
          <a:endParaRPr lang="en-US"/>
        </a:p>
      </dgm:t>
    </dgm:pt>
    <dgm:pt modelId="{65D51377-EAAF-494A-AB2E-4A6E31D23FD3}">
      <dgm:prSet/>
      <dgm:spPr/>
      <dgm:t>
        <a:bodyPr/>
        <a:lstStyle/>
        <a:p>
          <a:r>
            <a:rPr lang="en-US" b="1" dirty="0" smtClean="0"/>
            <a:t>Commitment</a:t>
          </a:r>
        </a:p>
      </dgm:t>
    </dgm:pt>
    <dgm:pt modelId="{E8B971DD-BB50-429A-9495-BFEAD9230C51}" type="parTrans" cxnId="{1B218688-37AF-4572-AB71-3037B9CB97FD}">
      <dgm:prSet/>
      <dgm:spPr/>
      <dgm:t>
        <a:bodyPr/>
        <a:lstStyle/>
        <a:p>
          <a:endParaRPr lang="en-US"/>
        </a:p>
      </dgm:t>
    </dgm:pt>
    <dgm:pt modelId="{D9711A0F-7EFA-466D-B3C4-125B99F84C5E}" type="sibTrans" cxnId="{1B218688-37AF-4572-AB71-3037B9CB97FD}">
      <dgm:prSet/>
      <dgm:spPr/>
      <dgm:t>
        <a:bodyPr/>
        <a:lstStyle/>
        <a:p>
          <a:endParaRPr lang="en-US"/>
        </a:p>
      </dgm:t>
    </dgm:pt>
    <dgm:pt modelId="{8DEE43E7-32B1-47A8-804F-8DD4F700BF8E}">
      <dgm:prSet/>
      <dgm:spPr/>
      <dgm:t>
        <a:bodyPr/>
        <a:lstStyle/>
        <a:p>
          <a:r>
            <a:rPr lang="en-US" b="1" dirty="0" smtClean="0"/>
            <a:t>Longevity</a:t>
          </a:r>
        </a:p>
      </dgm:t>
    </dgm:pt>
    <dgm:pt modelId="{0EE04CBD-2B30-45E9-A9A6-C09BE5EE23BB}" type="parTrans" cxnId="{35FB4D5E-6A41-4502-AB0E-EBC99A6E61CA}">
      <dgm:prSet/>
      <dgm:spPr/>
      <dgm:t>
        <a:bodyPr/>
        <a:lstStyle/>
        <a:p>
          <a:endParaRPr lang="en-US"/>
        </a:p>
      </dgm:t>
    </dgm:pt>
    <dgm:pt modelId="{78AB81FD-622F-40ED-BDEC-0F0A3524B8BC}" type="sibTrans" cxnId="{35FB4D5E-6A41-4502-AB0E-EBC99A6E61CA}">
      <dgm:prSet/>
      <dgm:spPr/>
      <dgm:t>
        <a:bodyPr/>
        <a:lstStyle/>
        <a:p>
          <a:endParaRPr lang="en-US"/>
        </a:p>
      </dgm:t>
    </dgm:pt>
    <dgm:pt modelId="{FAF07D75-9F49-4559-940C-B6BCB9EA4527}" type="pres">
      <dgm:prSet presAssocID="{28177D9D-D071-4DA7-94F8-633F218BEEB3}" presName="Name0" presStyleCnt="0">
        <dgm:presLayoutVars>
          <dgm:chMax val="21"/>
          <dgm:chPref val="21"/>
        </dgm:presLayoutVars>
      </dgm:prSet>
      <dgm:spPr/>
      <dgm:t>
        <a:bodyPr/>
        <a:lstStyle/>
        <a:p>
          <a:endParaRPr lang="en-US"/>
        </a:p>
      </dgm:t>
    </dgm:pt>
    <dgm:pt modelId="{65820253-998F-4E25-8C7D-DD7AC613E318}" type="pres">
      <dgm:prSet presAssocID="{92CF93C0-9255-40FC-8F83-6B66EED71191}" presName="text1" presStyleCnt="0"/>
      <dgm:spPr/>
    </dgm:pt>
    <dgm:pt modelId="{83E28E2C-3A14-43B5-889E-D59E7BF840BD}" type="pres">
      <dgm:prSet presAssocID="{92CF93C0-9255-40FC-8F83-6B66EED71191}" presName="textRepeatNode" presStyleLbl="alignNode1" presStyleIdx="0" presStyleCnt="7">
        <dgm:presLayoutVars>
          <dgm:chMax val="0"/>
          <dgm:chPref val="0"/>
          <dgm:bulletEnabled val="1"/>
        </dgm:presLayoutVars>
      </dgm:prSet>
      <dgm:spPr/>
      <dgm:t>
        <a:bodyPr/>
        <a:lstStyle/>
        <a:p>
          <a:endParaRPr lang="en-US"/>
        </a:p>
      </dgm:t>
    </dgm:pt>
    <dgm:pt modelId="{33F03DBE-9817-4AA3-8FC9-FEFB33F8190B}" type="pres">
      <dgm:prSet presAssocID="{92CF93C0-9255-40FC-8F83-6B66EED71191}" presName="textaccent1" presStyleCnt="0"/>
      <dgm:spPr/>
    </dgm:pt>
    <dgm:pt modelId="{B94753E2-ACAE-4953-9E18-541AC0A3FAB1}" type="pres">
      <dgm:prSet presAssocID="{92CF93C0-9255-40FC-8F83-6B66EED71191}" presName="accentRepeatNode" presStyleLbl="solidAlignAcc1" presStyleIdx="0" presStyleCnt="14"/>
      <dgm:spPr/>
    </dgm:pt>
    <dgm:pt modelId="{71DFB537-65D8-4AD4-B28A-12D27E5E4FAE}" type="pres">
      <dgm:prSet presAssocID="{E40D8F33-DD53-4231-A215-6183BAB653BF}" presName="image1" presStyleCnt="0"/>
      <dgm:spPr/>
    </dgm:pt>
    <dgm:pt modelId="{D86A1780-34DA-4512-AC62-3BDF98333704}" type="pres">
      <dgm:prSet presAssocID="{E40D8F33-DD53-4231-A215-6183BAB653BF}" presName="imageRepeatNode" presStyleLbl="alignAcc1" presStyleIdx="0" presStyleCnt="7"/>
      <dgm:spPr/>
      <dgm:t>
        <a:bodyPr/>
        <a:lstStyle/>
        <a:p>
          <a:endParaRPr lang="en-US"/>
        </a:p>
      </dgm:t>
    </dgm:pt>
    <dgm:pt modelId="{46DFFD58-F771-4928-8250-1E154788EC20}" type="pres">
      <dgm:prSet presAssocID="{E40D8F33-DD53-4231-A215-6183BAB653BF}" presName="imageaccent1" presStyleCnt="0"/>
      <dgm:spPr/>
    </dgm:pt>
    <dgm:pt modelId="{6CECBA4E-1FC9-4000-85F9-4B7029216A36}" type="pres">
      <dgm:prSet presAssocID="{E40D8F33-DD53-4231-A215-6183BAB653BF}" presName="accentRepeatNode" presStyleLbl="solidAlignAcc1" presStyleIdx="1" presStyleCnt="14"/>
      <dgm:spPr/>
    </dgm:pt>
    <dgm:pt modelId="{A7A2DC07-CAF8-4AF4-80A7-31A654D7F535}" type="pres">
      <dgm:prSet presAssocID="{5EC85BAB-A54D-4542-9E88-F2FFCCCA293B}" presName="text2" presStyleCnt="0"/>
      <dgm:spPr/>
    </dgm:pt>
    <dgm:pt modelId="{60C03578-96D1-47E3-AE27-492E7C66F4FC}" type="pres">
      <dgm:prSet presAssocID="{5EC85BAB-A54D-4542-9E88-F2FFCCCA293B}" presName="textRepeatNode" presStyleLbl="alignNode1" presStyleIdx="1" presStyleCnt="7">
        <dgm:presLayoutVars>
          <dgm:chMax val="0"/>
          <dgm:chPref val="0"/>
          <dgm:bulletEnabled val="1"/>
        </dgm:presLayoutVars>
      </dgm:prSet>
      <dgm:spPr/>
      <dgm:t>
        <a:bodyPr/>
        <a:lstStyle/>
        <a:p>
          <a:endParaRPr lang="en-US"/>
        </a:p>
      </dgm:t>
    </dgm:pt>
    <dgm:pt modelId="{9B95F87E-4D01-4406-BCD3-4C00563957EF}" type="pres">
      <dgm:prSet presAssocID="{5EC85BAB-A54D-4542-9E88-F2FFCCCA293B}" presName="textaccent2" presStyleCnt="0"/>
      <dgm:spPr/>
    </dgm:pt>
    <dgm:pt modelId="{8ADC3CB8-1164-41DB-A06D-C04ED7FFF29C}" type="pres">
      <dgm:prSet presAssocID="{5EC85BAB-A54D-4542-9E88-F2FFCCCA293B}" presName="accentRepeatNode" presStyleLbl="solidAlignAcc1" presStyleIdx="2" presStyleCnt="14"/>
      <dgm:spPr/>
    </dgm:pt>
    <dgm:pt modelId="{BEA033A8-AF54-409D-A546-3DAE4BD982B1}" type="pres">
      <dgm:prSet presAssocID="{FF94ABCA-02D4-4556-9D6D-31F26ECD6D01}" presName="image2" presStyleCnt="0"/>
      <dgm:spPr/>
    </dgm:pt>
    <dgm:pt modelId="{54C6618A-BF47-4ED0-8B28-FC6532E8E697}" type="pres">
      <dgm:prSet presAssocID="{FF94ABCA-02D4-4556-9D6D-31F26ECD6D01}" presName="imageRepeatNode" presStyleLbl="alignAcc1" presStyleIdx="1" presStyleCnt="7"/>
      <dgm:spPr/>
      <dgm:t>
        <a:bodyPr/>
        <a:lstStyle/>
        <a:p>
          <a:endParaRPr lang="en-US"/>
        </a:p>
      </dgm:t>
    </dgm:pt>
    <dgm:pt modelId="{F00C54B7-0D79-479B-B9A9-7728A44C3E34}" type="pres">
      <dgm:prSet presAssocID="{FF94ABCA-02D4-4556-9D6D-31F26ECD6D01}" presName="imageaccent2" presStyleCnt="0"/>
      <dgm:spPr/>
    </dgm:pt>
    <dgm:pt modelId="{D09AB8EB-84A6-4866-8769-8351C0A2F594}" type="pres">
      <dgm:prSet presAssocID="{FF94ABCA-02D4-4556-9D6D-31F26ECD6D01}" presName="accentRepeatNode" presStyleLbl="solidAlignAcc1" presStyleIdx="3" presStyleCnt="14"/>
      <dgm:spPr/>
    </dgm:pt>
    <dgm:pt modelId="{78494A65-C5EA-477A-B82B-C0BABCF09CA4}" type="pres">
      <dgm:prSet presAssocID="{1D4C9DEA-730B-4100-939F-C65027182AB2}" presName="text3" presStyleCnt="0"/>
      <dgm:spPr/>
    </dgm:pt>
    <dgm:pt modelId="{D6D508A3-E69B-45B2-AE8B-34C43706E683}" type="pres">
      <dgm:prSet presAssocID="{1D4C9DEA-730B-4100-939F-C65027182AB2}" presName="textRepeatNode" presStyleLbl="alignNode1" presStyleIdx="2" presStyleCnt="7">
        <dgm:presLayoutVars>
          <dgm:chMax val="0"/>
          <dgm:chPref val="0"/>
          <dgm:bulletEnabled val="1"/>
        </dgm:presLayoutVars>
      </dgm:prSet>
      <dgm:spPr/>
      <dgm:t>
        <a:bodyPr/>
        <a:lstStyle/>
        <a:p>
          <a:endParaRPr lang="en-US"/>
        </a:p>
      </dgm:t>
    </dgm:pt>
    <dgm:pt modelId="{0A2E3BD6-AED0-481A-8C8F-05996DCBC844}" type="pres">
      <dgm:prSet presAssocID="{1D4C9DEA-730B-4100-939F-C65027182AB2}" presName="textaccent3" presStyleCnt="0"/>
      <dgm:spPr/>
    </dgm:pt>
    <dgm:pt modelId="{79B5E356-944C-43E7-B862-DCC5C8A91EBB}" type="pres">
      <dgm:prSet presAssocID="{1D4C9DEA-730B-4100-939F-C65027182AB2}" presName="accentRepeatNode" presStyleLbl="solidAlignAcc1" presStyleIdx="4" presStyleCnt="14"/>
      <dgm:spPr/>
    </dgm:pt>
    <dgm:pt modelId="{D42E9B2F-5556-4376-AC45-D8D085597298}" type="pres">
      <dgm:prSet presAssocID="{1D5A51C0-1BE8-406A-9227-10AF18253DAD}" presName="image3" presStyleCnt="0"/>
      <dgm:spPr/>
    </dgm:pt>
    <dgm:pt modelId="{E69958C7-B054-42E6-9473-D31AB4D82BCE}" type="pres">
      <dgm:prSet presAssocID="{1D5A51C0-1BE8-406A-9227-10AF18253DAD}" presName="imageRepeatNode" presStyleLbl="alignAcc1" presStyleIdx="2" presStyleCnt="7"/>
      <dgm:spPr/>
      <dgm:t>
        <a:bodyPr/>
        <a:lstStyle/>
        <a:p>
          <a:endParaRPr lang="en-US"/>
        </a:p>
      </dgm:t>
    </dgm:pt>
    <dgm:pt modelId="{FDC4CCB7-65E9-4793-AC0D-9EAA3D599BF3}" type="pres">
      <dgm:prSet presAssocID="{1D5A51C0-1BE8-406A-9227-10AF18253DAD}" presName="imageaccent3" presStyleCnt="0"/>
      <dgm:spPr/>
    </dgm:pt>
    <dgm:pt modelId="{9215A8B6-2813-4542-9A1B-39F5EAFFE844}" type="pres">
      <dgm:prSet presAssocID="{1D5A51C0-1BE8-406A-9227-10AF18253DAD}" presName="accentRepeatNode" presStyleLbl="solidAlignAcc1" presStyleIdx="5" presStyleCnt="14"/>
      <dgm:spPr/>
    </dgm:pt>
    <dgm:pt modelId="{D648BD4E-AEE4-40F5-BFF0-650AC1AD596B}" type="pres">
      <dgm:prSet presAssocID="{CA84975B-14B1-4532-A2C8-9360FA4FF588}" presName="text4" presStyleCnt="0"/>
      <dgm:spPr/>
    </dgm:pt>
    <dgm:pt modelId="{1D60E2FE-B896-4851-AC80-1D11CE95BE32}" type="pres">
      <dgm:prSet presAssocID="{CA84975B-14B1-4532-A2C8-9360FA4FF588}" presName="textRepeatNode" presStyleLbl="alignNode1" presStyleIdx="3" presStyleCnt="7">
        <dgm:presLayoutVars>
          <dgm:chMax val="0"/>
          <dgm:chPref val="0"/>
          <dgm:bulletEnabled val="1"/>
        </dgm:presLayoutVars>
      </dgm:prSet>
      <dgm:spPr/>
      <dgm:t>
        <a:bodyPr/>
        <a:lstStyle/>
        <a:p>
          <a:endParaRPr lang="en-US"/>
        </a:p>
      </dgm:t>
    </dgm:pt>
    <dgm:pt modelId="{C549EF15-0A4F-43CE-8430-9B150BE1E025}" type="pres">
      <dgm:prSet presAssocID="{CA84975B-14B1-4532-A2C8-9360FA4FF588}" presName="textaccent4" presStyleCnt="0"/>
      <dgm:spPr/>
    </dgm:pt>
    <dgm:pt modelId="{64D5221D-5CB7-4C5D-8576-78DCDA6869F8}" type="pres">
      <dgm:prSet presAssocID="{CA84975B-14B1-4532-A2C8-9360FA4FF588}" presName="accentRepeatNode" presStyleLbl="solidAlignAcc1" presStyleIdx="6" presStyleCnt="14"/>
      <dgm:spPr/>
    </dgm:pt>
    <dgm:pt modelId="{5ABC1AC5-9509-47A2-A8AC-999E567E5D69}" type="pres">
      <dgm:prSet presAssocID="{38CAB7E7-8650-4FE8-A6AB-7ACE5F14F4B5}" presName="image4" presStyleCnt="0"/>
      <dgm:spPr/>
    </dgm:pt>
    <dgm:pt modelId="{BCF5A26A-BBA8-4AF1-9D99-E8453A4B0456}" type="pres">
      <dgm:prSet presAssocID="{38CAB7E7-8650-4FE8-A6AB-7ACE5F14F4B5}" presName="imageRepeatNode" presStyleLbl="alignAcc1" presStyleIdx="3" presStyleCnt="7"/>
      <dgm:spPr/>
      <dgm:t>
        <a:bodyPr/>
        <a:lstStyle/>
        <a:p>
          <a:endParaRPr lang="en-US"/>
        </a:p>
      </dgm:t>
    </dgm:pt>
    <dgm:pt modelId="{ED9F1AA3-2B6E-4E8F-BFBA-656A29E1D934}" type="pres">
      <dgm:prSet presAssocID="{38CAB7E7-8650-4FE8-A6AB-7ACE5F14F4B5}" presName="imageaccent4" presStyleCnt="0"/>
      <dgm:spPr/>
    </dgm:pt>
    <dgm:pt modelId="{BA963A1B-6C59-4E27-9B4E-5322F4F1F26A}" type="pres">
      <dgm:prSet presAssocID="{38CAB7E7-8650-4FE8-A6AB-7ACE5F14F4B5}" presName="accentRepeatNode" presStyleLbl="solidAlignAcc1" presStyleIdx="7" presStyleCnt="14"/>
      <dgm:spPr/>
    </dgm:pt>
    <dgm:pt modelId="{1C4A32EA-572C-4517-9D02-82DCDE388D88}" type="pres">
      <dgm:prSet presAssocID="{46F8609F-7A45-43CB-93A8-48673B2B648D}" presName="text5" presStyleCnt="0"/>
      <dgm:spPr/>
    </dgm:pt>
    <dgm:pt modelId="{7E883FD5-9D59-40B2-B83C-302AB2D0C8A9}" type="pres">
      <dgm:prSet presAssocID="{46F8609F-7A45-43CB-93A8-48673B2B648D}" presName="textRepeatNode" presStyleLbl="alignNode1" presStyleIdx="4" presStyleCnt="7">
        <dgm:presLayoutVars>
          <dgm:chMax val="0"/>
          <dgm:chPref val="0"/>
          <dgm:bulletEnabled val="1"/>
        </dgm:presLayoutVars>
      </dgm:prSet>
      <dgm:spPr/>
      <dgm:t>
        <a:bodyPr/>
        <a:lstStyle/>
        <a:p>
          <a:endParaRPr lang="en-US"/>
        </a:p>
      </dgm:t>
    </dgm:pt>
    <dgm:pt modelId="{30DDE173-A8A4-440F-A47B-D8914A7A0063}" type="pres">
      <dgm:prSet presAssocID="{46F8609F-7A45-43CB-93A8-48673B2B648D}" presName="textaccent5" presStyleCnt="0"/>
      <dgm:spPr/>
    </dgm:pt>
    <dgm:pt modelId="{634285B0-00F0-411F-897F-70DAE2E21A26}" type="pres">
      <dgm:prSet presAssocID="{46F8609F-7A45-43CB-93A8-48673B2B648D}" presName="accentRepeatNode" presStyleLbl="solidAlignAcc1" presStyleIdx="8" presStyleCnt="14"/>
      <dgm:spPr/>
    </dgm:pt>
    <dgm:pt modelId="{F802ECAF-16C4-4E70-A42E-1322849B0391}" type="pres">
      <dgm:prSet presAssocID="{2E3E506D-9988-4A5C-B936-94F3039DC7B0}" presName="image5" presStyleCnt="0"/>
      <dgm:spPr/>
    </dgm:pt>
    <dgm:pt modelId="{91A08966-1486-4361-901A-A4BCA7BC45F5}" type="pres">
      <dgm:prSet presAssocID="{2E3E506D-9988-4A5C-B936-94F3039DC7B0}" presName="imageRepeatNode" presStyleLbl="alignAcc1" presStyleIdx="4" presStyleCnt="7"/>
      <dgm:spPr/>
      <dgm:t>
        <a:bodyPr/>
        <a:lstStyle/>
        <a:p>
          <a:endParaRPr lang="en-US"/>
        </a:p>
      </dgm:t>
    </dgm:pt>
    <dgm:pt modelId="{A8FEB1D0-2BE6-4C26-A687-DA04E7D3F3AC}" type="pres">
      <dgm:prSet presAssocID="{2E3E506D-9988-4A5C-B936-94F3039DC7B0}" presName="imageaccent5" presStyleCnt="0"/>
      <dgm:spPr/>
    </dgm:pt>
    <dgm:pt modelId="{C5D0581A-83DE-4057-93F0-DFCBE9F6B16B}" type="pres">
      <dgm:prSet presAssocID="{2E3E506D-9988-4A5C-B936-94F3039DC7B0}" presName="accentRepeatNode" presStyleLbl="solidAlignAcc1" presStyleIdx="9" presStyleCnt="14"/>
      <dgm:spPr/>
    </dgm:pt>
    <dgm:pt modelId="{CE35213C-92F6-43E3-A4E0-6DC955756FB1}" type="pres">
      <dgm:prSet presAssocID="{65D51377-EAAF-494A-AB2E-4A6E31D23FD3}" presName="text6" presStyleCnt="0"/>
      <dgm:spPr/>
    </dgm:pt>
    <dgm:pt modelId="{DE8D4D7E-3874-4D93-B95E-871B4DD4235D}" type="pres">
      <dgm:prSet presAssocID="{65D51377-EAAF-494A-AB2E-4A6E31D23FD3}" presName="textRepeatNode" presStyleLbl="alignNode1" presStyleIdx="5" presStyleCnt="7">
        <dgm:presLayoutVars>
          <dgm:chMax val="0"/>
          <dgm:chPref val="0"/>
          <dgm:bulletEnabled val="1"/>
        </dgm:presLayoutVars>
      </dgm:prSet>
      <dgm:spPr/>
      <dgm:t>
        <a:bodyPr/>
        <a:lstStyle/>
        <a:p>
          <a:endParaRPr lang="en-US"/>
        </a:p>
      </dgm:t>
    </dgm:pt>
    <dgm:pt modelId="{818A27F0-7599-4420-8A21-0300DF3DE83D}" type="pres">
      <dgm:prSet presAssocID="{65D51377-EAAF-494A-AB2E-4A6E31D23FD3}" presName="textaccent6" presStyleCnt="0"/>
      <dgm:spPr/>
    </dgm:pt>
    <dgm:pt modelId="{F0EC4FB5-D0AF-40C1-B416-2AAE5AE57430}" type="pres">
      <dgm:prSet presAssocID="{65D51377-EAAF-494A-AB2E-4A6E31D23FD3}" presName="accentRepeatNode" presStyleLbl="solidAlignAcc1" presStyleIdx="10" presStyleCnt="14"/>
      <dgm:spPr/>
    </dgm:pt>
    <dgm:pt modelId="{E96EA5FC-E1B6-4466-9DC0-DBFDAD48E927}" type="pres">
      <dgm:prSet presAssocID="{D9711A0F-7EFA-466D-B3C4-125B99F84C5E}" presName="image6" presStyleCnt="0"/>
      <dgm:spPr/>
    </dgm:pt>
    <dgm:pt modelId="{45575F75-8232-4722-AFD8-9AAA869A126D}" type="pres">
      <dgm:prSet presAssocID="{D9711A0F-7EFA-466D-B3C4-125B99F84C5E}" presName="imageRepeatNode" presStyleLbl="alignAcc1" presStyleIdx="5" presStyleCnt="7"/>
      <dgm:spPr/>
      <dgm:t>
        <a:bodyPr/>
        <a:lstStyle/>
        <a:p>
          <a:endParaRPr lang="en-US"/>
        </a:p>
      </dgm:t>
    </dgm:pt>
    <dgm:pt modelId="{060EC10C-CF8E-4E46-A107-C43AFD88FD22}" type="pres">
      <dgm:prSet presAssocID="{D9711A0F-7EFA-466D-B3C4-125B99F84C5E}" presName="imageaccent6" presStyleCnt="0"/>
      <dgm:spPr/>
    </dgm:pt>
    <dgm:pt modelId="{6375A4C9-DD42-4B28-A24F-33F5C6B8E4EE}" type="pres">
      <dgm:prSet presAssocID="{D9711A0F-7EFA-466D-B3C4-125B99F84C5E}" presName="accentRepeatNode" presStyleLbl="solidAlignAcc1" presStyleIdx="11" presStyleCnt="14"/>
      <dgm:spPr/>
    </dgm:pt>
    <dgm:pt modelId="{2391210B-F725-4FCF-BDCB-68BC46492A46}" type="pres">
      <dgm:prSet presAssocID="{8DEE43E7-32B1-47A8-804F-8DD4F700BF8E}" presName="text7" presStyleCnt="0"/>
      <dgm:spPr/>
    </dgm:pt>
    <dgm:pt modelId="{56E52ED7-4E24-4F5A-879D-C8E17D68E1EA}" type="pres">
      <dgm:prSet presAssocID="{8DEE43E7-32B1-47A8-804F-8DD4F700BF8E}" presName="textRepeatNode" presStyleLbl="alignNode1" presStyleIdx="6" presStyleCnt="7">
        <dgm:presLayoutVars>
          <dgm:chMax val="0"/>
          <dgm:chPref val="0"/>
          <dgm:bulletEnabled val="1"/>
        </dgm:presLayoutVars>
      </dgm:prSet>
      <dgm:spPr/>
      <dgm:t>
        <a:bodyPr/>
        <a:lstStyle/>
        <a:p>
          <a:endParaRPr lang="en-US"/>
        </a:p>
      </dgm:t>
    </dgm:pt>
    <dgm:pt modelId="{A1FF70C7-D4E7-4855-86DE-053D2F6B9E2B}" type="pres">
      <dgm:prSet presAssocID="{8DEE43E7-32B1-47A8-804F-8DD4F700BF8E}" presName="textaccent7" presStyleCnt="0"/>
      <dgm:spPr/>
    </dgm:pt>
    <dgm:pt modelId="{CA752EAD-C9D5-41BA-AC5D-20263D838CE7}" type="pres">
      <dgm:prSet presAssocID="{8DEE43E7-32B1-47A8-804F-8DD4F700BF8E}" presName="accentRepeatNode" presStyleLbl="solidAlignAcc1" presStyleIdx="12" presStyleCnt="14"/>
      <dgm:spPr/>
    </dgm:pt>
    <dgm:pt modelId="{32FB070C-0F68-49F1-B815-19CEC3E40109}" type="pres">
      <dgm:prSet presAssocID="{78AB81FD-622F-40ED-BDEC-0F0A3524B8BC}" presName="image7" presStyleCnt="0"/>
      <dgm:spPr/>
    </dgm:pt>
    <dgm:pt modelId="{973639B2-CCB0-41C8-B82A-1FC52663ACF9}" type="pres">
      <dgm:prSet presAssocID="{78AB81FD-622F-40ED-BDEC-0F0A3524B8BC}" presName="imageRepeatNode" presStyleLbl="alignAcc1" presStyleIdx="6" presStyleCnt="7"/>
      <dgm:spPr/>
      <dgm:t>
        <a:bodyPr/>
        <a:lstStyle/>
        <a:p>
          <a:endParaRPr lang="en-US"/>
        </a:p>
      </dgm:t>
    </dgm:pt>
    <dgm:pt modelId="{C1FF0A3D-1DD5-426F-A868-EC051F77765F}" type="pres">
      <dgm:prSet presAssocID="{78AB81FD-622F-40ED-BDEC-0F0A3524B8BC}" presName="imageaccent7" presStyleCnt="0"/>
      <dgm:spPr/>
    </dgm:pt>
    <dgm:pt modelId="{2320C74C-C314-4632-8669-38B4060E8207}" type="pres">
      <dgm:prSet presAssocID="{78AB81FD-622F-40ED-BDEC-0F0A3524B8BC}" presName="accentRepeatNode" presStyleLbl="solidAlignAcc1" presStyleIdx="13" presStyleCnt="14"/>
      <dgm:spPr/>
    </dgm:pt>
  </dgm:ptLst>
  <dgm:cxnLst>
    <dgm:cxn modelId="{1B218688-37AF-4572-AB71-3037B9CB97FD}" srcId="{28177D9D-D071-4DA7-94F8-633F218BEEB3}" destId="{65D51377-EAAF-494A-AB2E-4A6E31D23FD3}" srcOrd="5" destOrd="0" parTransId="{E8B971DD-BB50-429A-9495-BFEAD9230C51}" sibTransId="{D9711A0F-7EFA-466D-B3C4-125B99F84C5E}"/>
    <dgm:cxn modelId="{3038AD10-6C6B-4DF7-B88B-FF0834435025}" type="presOf" srcId="{38CAB7E7-8650-4FE8-A6AB-7ACE5F14F4B5}" destId="{BCF5A26A-BBA8-4AF1-9D99-E8453A4B0456}" srcOrd="0" destOrd="0" presId="urn:microsoft.com/office/officeart/2008/layout/HexagonCluster"/>
    <dgm:cxn modelId="{A795567E-0C71-4E42-86CD-52F38072053B}" type="presOf" srcId="{1D4C9DEA-730B-4100-939F-C65027182AB2}" destId="{D6D508A3-E69B-45B2-AE8B-34C43706E683}" srcOrd="0" destOrd="0" presId="urn:microsoft.com/office/officeart/2008/layout/HexagonCluster"/>
    <dgm:cxn modelId="{850796DB-3621-4C8C-8A69-7912CFFC001C}" srcId="{28177D9D-D071-4DA7-94F8-633F218BEEB3}" destId="{1D4C9DEA-730B-4100-939F-C65027182AB2}" srcOrd="2" destOrd="0" parTransId="{C9B16178-9A4F-41F4-BFF1-DA6E7E79C90D}" sibTransId="{1D5A51C0-1BE8-406A-9227-10AF18253DAD}"/>
    <dgm:cxn modelId="{38156AEC-73F9-4191-8C55-03ED51F904A0}" type="presOf" srcId="{CA84975B-14B1-4532-A2C8-9360FA4FF588}" destId="{1D60E2FE-B896-4851-AC80-1D11CE95BE32}" srcOrd="0" destOrd="0" presId="urn:microsoft.com/office/officeart/2008/layout/HexagonCluster"/>
    <dgm:cxn modelId="{D4C0CAF9-C0C2-41A1-98E9-40BC04B8BD02}" type="presOf" srcId="{FF94ABCA-02D4-4556-9D6D-31F26ECD6D01}" destId="{54C6618A-BF47-4ED0-8B28-FC6532E8E697}" srcOrd="0" destOrd="0" presId="urn:microsoft.com/office/officeart/2008/layout/HexagonCluster"/>
    <dgm:cxn modelId="{10063B34-92D5-46C6-9B88-72185EC24988}" type="presOf" srcId="{2E3E506D-9988-4A5C-B936-94F3039DC7B0}" destId="{91A08966-1486-4361-901A-A4BCA7BC45F5}" srcOrd="0" destOrd="0" presId="urn:microsoft.com/office/officeart/2008/layout/HexagonCluster"/>
    <dgm:cxn modelId="{515A0AE8-74DB-4855-92AD-9C5B37D26407}" srcId="{28177D9D-D071-4DA7-94F8-633F218BEEB3}" destId="{92CF93C0-9255-40FC-8F83-6B66EED71191}" srcOrd="0" destOrd="0" parTransId="{5807012A-8F4D-4C0B-9EED-211C1B1E81C1}" sibTransId="{E40D8F33-DD53-4231-A215-6183BAB653BF}"/>
    <dgm:cxn modelId="{93B4FF10-ECB8-4FAC-A2AA-62D8688CB354}" type="presOf" srcId="{28177D9D-D071-4DA7-94F8-633F218BEEB3}" destId="{FAF07D75-9F49-4559-940C-B6BCB9EA4527}" srcOrd="0" destOrd="0" presId="urn:microsoft.com/office/officeart/2008/layout/HexagonCluster"/>
    <dgm:cxn modelId="{67C9EF22-DBD3-4D8E-A95D-15A1FDE1364E}" type="presOf" srcId="{1D5A51C0-1BE8-406A-9227-10AF18253DAD}" destId="{E69958C7-B054-42E6-9473-D31AB4D82BCE}" srcOrd="0" destOrd="0" presId="urn:microsoft.com/office/officeart/2008/layout/HexagonCluster"/>
    <dgm:cxn modelId="{FFB5E8F5-5DD9-4F84-9727-37C2492829E3}" type="presOf" srcId="{65D51377-EAAF-494A-AB2E-4A6E31D23FD3}" destId="{DE8D4D7E-3874-4D93-B95E-871B4DD4235D}" srcOrd="0" destOrd="0" presId="urn:microsoft.com/office/officeart/2008/layout/HexagonCluster"/>
    <dgm:cxn modelId="{812BBC9F-13A0-4C94-A3CD-1B63DF006D7F}" type="presOf" srcId="{46F8609F-7A45-43CB-93A8-48673B2B648D}" destId="{7E883FD5-9D59-40B2-B83C-302AB2D0C8A9}" srcOrd="0" destOrd="0" presId="urn:microsoft.com/office/officeart/2008/layout/HexagonCluster"/>
    <dgm:cxn modelId="{3D956009-39CD-44B7-969D-D84E7364C802}" type="presOf" srcId="{D9711A0F-7EFA-466D-B3C4-125B99F84C5E}" destId="{45575F75-8232-4722-AFD8-9AAA869A126D}" srcOrd="0" destOrd="0" presId="urn:microsoft.com/office/officeart/2008/layout/HexagonCluster"/>
    <dgm:cxn modelId="{19D7DDBC-29F8-4E7C-A98B-2E2E9FBE58A4}" type="presOf" srcId="{E40D8F33-DD53-4231-A215-6183BAB653BF}" destId="{D86A1780-34DA-4512-AC62-3BDF98333704}" srcOrd="0" destOrd="0" presId="urn:microsoft.com/office/officeart/2008/layout/HexagonCluster"/>
    <dgm:cxn modelId="{D1C30C69-08D2-42F3-B7D0-8086F82ABAD2}" type="presOf" srcId="{5EC85BAB-A54D-4542-9E88-F2FFCCCA293B}" destId="{60C03578-96D1-47E3-AE27-492E7C66F4FC}" srcOrd="0" destOrd="0" presId="urn:microsoft.com/office/officeart/2008/layout/HexagonCluster"/>
    <dgm:cxn modelId="{3229EF17-7917-4567-B314-447B8BD1524D}" srcId="{28177D9D-D071-4DA7-94F8-633F218BEEB3}" destId="{CA84975B-14B1-4532-A2C8-9360FA4FF588}" srcOrd="3" destOrd="0" parTransId="{73799BE9-8CE2-460D-988C-D1A39ED07D66}" sibTransId="{38CAB7E7-8650-4FE8-A6AB-7ACE5F14F4B5}"/>
    <dgm:cxn modelId="{C76A5F66-D99C-4171-8349-ACE37E49B316}" srcId="{28177D9D-D071-4DA7-94F8-633F218BEEB3}" destId="{5EC85BAB-A54D-4542-9E88-F2FFCCCA293B}" srcOrd="1" destOrd="0" parTransId="{B6926E3B-29D9-4D9B-A582-FFFCA0A68CC6}" sibTransId="{FF94ABCA-02D4-4556-9D6D-31F26ECD6D01}"/>
    <dgm:cxn modelId="{06806DED-3B2B-43B5-95F6-A75BB9D130DD}" type="presOf" srcId="{78AB81FD-622F-40ED-BDEC-0F0A3524B8BC}" destId="{973639B2-CCB0-41C8-B82A-1FC52663ACF9}" srcOrd="0" destOrd="0" presId="urn:microsoft.com/office/officeart/2008/layout/HexagonCluster"/>
    <dgm:cxn modelId="{70913F2F-0A37-476A-9F14-2B6214DF714C}" type="presOf" srcId="{8DEE43E7-32B1-47A8-804F-8DD4F700BF8E}" destId="{56E52ED7-4E24-4F5A-879D-C8E17D68E1EA}" srcOrd="0" destOrd="0" presId="urn:microsoft.com/office/officeart/2008/layout/HexagonCluster"/>
    <dgm:cxn modelId="{D526B7D2-71C7-4D7F-BB3A-62A504CB9FB5}" type="presOf" srcId="{92CF93C0-9255-40FC-8F83-6B66EED71191}" destId="{83E28E2C-3A14-43B5-889E-D59E7BF840BD}" srcOrd="0" destOrd="0" presId="urn:microsoft.com/office/officeart/2008/layout/HexagonCluster"/>
    <dgm:cxn modelId="{FBA93F53-5B7C-4C3E-9401-4520784015F6}" srcId="{28177D9D-D071-4DA7-94F8-633F218BEEB3}" destId="{46F8609F-7A45-43CB-93A8-48673B2B648D}" srcOrd="4" destOrd="0" parTransId="{5C39B216-E262-463D-987D-338CB7085C89}" sibTransId="{2E3E506D-9988-4A5C-B936-94F3039DC7B0}"/>
    <dgm:cxn modelId="{35FB4D5E-6A41-4502-AB0E-EBC99A6E61CA}" srcId="{28177D9D-D071-4DA7-94F8-633F218BEEB3}" destId="{8DEE43E7-32B1-47A8-804F-8DD4F700BF8E}" srcOrd="6" destOrd="0" parTransId="{0EE04CBD-2B30-45E9-A9A6-C09BE5EE23BB}" sibTransId="{78AB81FD-622F-40ED-BDEC-0F0A3524B8BC}"/>
    <dgm:cxn modelId="{8E8316A5-5A5F-4886-9D3A-CFF0B0632BEE}" type="presParOf" srcId="{FAF07D75-9F49-4559-940C-B6BCB9EA4527}" destId="{65820253-998F-4E25-8C7D-DD7AC613E318}" srcOrd="0" destOrd="0" presId="urn:microsoft.com/office/officeart/2008/layout/HexagonCluster"/>
    <dgm:cxn modelId="{2262C204-1EA4-48FC-B861-9829545CAF18}" type="presParOf" srcId="{65820253-998F-4E25-8C7D-DD7AC613E318}" destId="{83E28E2C-3A14-43B5-889E-D59E7BF840BD}" srcOrd="0" destOrd="0" presId="urn:microsoft.com/office/officeart/2008/layout/HexagonCluster"/>
    <dgm:cxn modelId="{C607B5E5-CB40-440E-BEE3-79D171A1CEC0}" type="presParOf" srcId="{FAF07D75-9F49-4559-940C-B6BCB9EA4527}" destId="{33F03DBE-9817-4AA3-8FC9-FEFB33F8190B}" srcOrd="1" destOrd="0" presId="urn:microsoft.com/office/officeart/2008/layout/HexagonCluster"/>
    <dgm:cxn modelId="{6F767B42-2EAC-43DC-A56B-B29498447BFC}" type="presParOf" srcId="{33F03DBE-9817-4AA3-8FC9-FEFB33F8190B}" destId="{B94753E2-ACAE-4953-9E18-541AC0A3FAB1}" srcOrd="0" destOrd="0" presId="urn:microsoft.com/office/officeart/2008/layout/HexagonCluster"/>
    <dgm:cxn modelId="{6F7E9B90-1C08-423C-8128-57969F4CDF0B}" type="presParOf" srcId="{FAF07D75-9F49-4559-940C-B6BCB9EA4527}" destId="{71DFB537-65D8-4AD4-B28A-12D27E5E4FAE}" srcOrd="2" destOrd="0" presId="urn:microsoft.com/office/officeart/2008/layout/HexagonCluster"/>
    <dgm:cxn modelId="{BE9B3090-1388-45B9-9E42-C1237C7D402C}" type="presParOf" srcId="{71DFB537-65D8-4AD4-B28A-12D27E5E4FAE}" destId="{D86A1780-34DA-4512-AC62-3BDF98333704}" srcOrd="0" destOrd="0" presId="urn:microsoft.com/office/officeart/2008/layout/HexagonCluster"/>
    <dgm:cxn modelId="{8B29CDAF-63CA-4A24-80A9-4ADCF228B097}" type="presParOf" srcId="{FAF07D75-9F49-4559-940C-B6BCB9EA4527}" destId="{46DFFD58-F771-4928-8250-1E154788EC20}" srcOrd="3" destOrd="0" presId="urn:microsoft.com/office/officeart/2008/layout/HexagonCluster"/>
    <dgm:cxn modelId="{9425E6B1-ECF0-4DD5-89D1-DACBC7E2FA5E}" type="presParOf" srcId="{46DFFD58-F771-4928-8250-1E154788EC20}" destId="{6CECBA4E-1FC9-4000-85F9-4B7029216A36}" srcOrd="0" destOrd="0" presId="urn:microsoft.com/office/officeart/2008/layout/HexagonCluster"/>
    <dgm:cxn modelId="{FA477BE1-1F76-4B9F-8417-DE528E3D036B}" type="presParOf" srcId="{FAF07D75-9F49-4559-940C-B6BCB9EA4527}" destId="{A7A2DC07-CAF8-4AF4-80A7-31A654D7F535}" srcOrd="4" destOrd="0" presId="urn:microsoft.com/office/officeart/2008/layout/HexagonCluster"/>
    <dgm:cxn modelId="{C7A12827-EC45-4F6D-ACC3-F790815C35AF}" type="presParOf" srcId="{A7A2DC07-CAF8-4AF4-80A7-31A654D7F535}" destId="{60C03578-96D1-47E3-AE27-492E7C66F4FC}" srcOrd="0" destOrd="0" presId="urn:microsoft.com/office/officeart/2008/layout/HexagonCluster"/>
    <dgm:cxn modelId="{C88ABF97-0D42-4493-98E4-FA81F4D06106}" type="presParOf" srcId="{FAF07D75-9F49-4559-940C-B6BCB9EA4527}" destId="{9B95F87E-4D01-4406-BCD3-4C00563957EF}" srcOrd="5" destOrd="0" presId="urn:microsoft.com/office/officeart/2008/layout/HexagonCluster"/>
    <dgm:cxn modelId="{EE1632D4-9D36-4A69-AC17-075654A7DFBA}" type="presParOf" srcId="{9B95F87E-4D01-4406-BCD3-4C00563957EF}" destId="{8ADC3CB8-1164-41DB-A06D-C04ED7FFF29C}" srcOrd="0" destOrd="0" presId="urn:microsoft.com/office/officeart/2008/layout/HexagonCluster"/>
    <dgm:cxn modelId="{F5C5BC50-1AD0-4A22-88FC-E8318AB7A266}" type="presParOf" srcId="{FAF07D75-9F49-4559-940C-B6BCB9EA4527}" destId="{BEA033A8-AF54-409D-A546-3DAE4BD982B1}" srcOrd="6" destOrd="0" presId="urn:microsoft.com/office/officeart/2008/layout/HexagonCluster"/>
    <dgm:cxn modelId="{360B886B-BACF-40D8-9CFA-02AB6F9C1E21}" type="presParOf" srcId="{BEA033A8-AF54-409D-A546-3DAE4BD982B1}" destId="{54C6618A-BF47-4ED0-8B28-FC6532E8E697}" srcOrd="0" destOrd="0" presId="urn:microsoft.com/office/officeart/2008/layout/HexagonCluster"/>
    <dgm:cxn modelId="{9DF076B8-A05D-4D63-A884-C1C63A6F10DC}" type="presParOf" srcId="{FAF07D75-9F49-4559-940C-B6BCB9EA4527}" destId="{F00C54B7-0D79-479B-B9A9-7728A44C3E34}" srcOrd="7" destOrd="0" presId="urn:microsoft.com/office/officeart/2008/layout/HexagonCluster"/>
    <dgm:cxn modelId="{E9794AE6-FE60-4F83-8106-61C4A1EABA9F}" type="presParOf" srcId="{F00C54B7-0D79-479B-B9A9-7728A44C3E34}" destId="{D09AB8EB-84A6-4866-8769-8351C0A2F594}" srcOrd="0" destOrd="0" presId="urn:microsoft.com/office/officeart/2008/layout/HexagonCluster"/>
    <dgm:cxn modelId="{3809BA16-6A38-432E-B127-6061983DF340}" type="presParOf" srcId="{FAF07D75-9F49-4559-940C-B6BCB9EA4527}" destId="{78494A65-C5EA-477A-B82B-C0BABCF09CA4}" srcOrd="8" destOrd="0" presId="urn:microsoft.com/office/officeart/2008/layout/HexagonCluster"/>
    <dgm:cxn modelId="{1828B60C-6B74-4389-93EE-8A4ECE7EBB68}" type="presParOf" srcId="{78494A65-C5EA-477A-B82B-C0BABCF09CA4}" destId="{D6D508A3-E69B-45B2-AE8B-34C43706E683}" srcOrd="0" destOrd="0" presId="urn:microsoft.com/office/officeart/2008/layout/HexagonCluster"/>
    <dgm:cxn modelId="{EC6678CD-D2A4-442F-90CD-41FEFEA6CDF3}" type="presParOf" srcId="{FAF07D75-9F49-4559-940C-B6BCB9EA4527}" destId="{0A2E3BD6-AED0-481A-8C8F-05996DCBC844}" srcOrd="9" destOrd="0" presId="urn:microsoft.com/office/officeart/2008/layout/HexagonCluster"/>
    <dgm:cxn modelId="{787D5CAD-6704-4A01-8AFB-EE81F48B36A0}" type="presParOf" srcId="{0A2E3BD6-AED0-481A-8C8F-05996DCBC844}" destId="{79B5E356-944C-43E7-B862-DCC5C8A91EBB}" srcOrd="0" destOrd="0" presId="urn:microsoft.com/office/officeart/2008/layout/HexagonCluster"/>
    <dgm:cxn modelId="{A27A4258-408E-4CD6-BABD-5E9C629935E9}" type="presParOf" srcId="{FAF07D75-9F49-4559-940C-B6BCB9EA4527}" destId="{D42E9B2F-5556-4376-AC45-D8D085597298}" srcOrd="10" destOrd="0" presId="urn:microsoft.com/office/officeart/2008/layout/HexagonCluster"/>
    <dgm:cxn modelId="{81D03759-9366-427C-9C76-C3922B120E43}" type="presParOf" srcId="{D42E9B2F-5556-4376-AC45-D8D085597298}" destId="{E69958C7-B054-42E6-9473-D31AB4D82BCE}" srcOrd="0" destOrd="0" presId="urn:microsoft.com/office/officeart/2008/layout/HexagonCluster"/>
    <dgm:cxn modelId="{4DC2486B-AFEA-443D-8403-F8B3B33BAF8B}" type="presParOf" srcId="{FAF07D75-9F49-4559-940C-B6BCB9EA4527}" destId="{FDC4CCB7-65E9-4793-AC0D-9EAA3D599BF3}" srcOrd="11" destOrd="0" presId="urn:microsoft.com/office/officeart/2008/layout/HexagonCluster"/>
    <dgm:cxn modelId="{F69A73BB-C12E-4A06-AB5C-377B4A6F9D3B}" type="presParOf" srcId="{FDC4CCB7-65E9-4793-AC0D-9EAA3D599BF3}" destId="{9215A8B6-2813-4542-9A1B-39F5EAFFE844}" srcOrd="0" destOrd="0" presId="urn:microsoft.com/office/officeart/2008/layout/HexagonCluster"/>
    <dgm:cxn modelId="{339BB8C5-8298-4576-BFD0-14D355ED6802}" type="presParOf" srcId="{FAF07D75-9F49-4559-940C-B6BCB9EA4527}" destId="{D648BD4E-AEE4-40F5-BFF0-650AC1AD596B}" srcOrd="12" destOrd="0" presId="urn:microsoft.com/office/officeart/2008/layout/HexagonCluster"/>
    <dgm:cxn modelId="{79DC476D-C78E-4EE1-B3F5-6F747E4C916D}" type="presParOf" srcId="{D648BD4E-AEE4-40F5-BFF0-650AC1AD596B}" destId="{1D60E2FE-B896-4851-AC80-1D11CE95BE32}" srcOrd="0" destOrd="0" presId="urn:microsoft.com/office/officeart/2008/layout/HexagonCluster"/>
    <dgm:cxn modelId="{8DDB2238-B332-48BF-9A9B-A1EF21C6E97A}" type="presParOf" srcId="{FAF07D75-9F49-4559-940C-B6BCB9EA4527}" destId="{C549EF15-0A4F-43CE-8430-9B150BE1E025}" srcOrd="13" destOrd="0" presId="urn:microsoft.com/office/officeart/2008/layout/HexagonCluster"/>
    <dgm:cxn modelId="{C4435584-7ED4-4589-8F73-7A85E336335B}" type="presParOf" srcId="{C549EF15-0A4F-43CE-8430-9B150BE1E025}" destId="{64D5221D-5CB7-4C5D-8576-78DCDA6869F8}" srcOrd="0" destOrd="0" presId="urn:microsoft.com/office/officeart/2008/layout/HexagonCluster"/>
    <dgm:cxn modelId="{613A9932-A70D-4E6C-9EAF-23B3D88E2293}" type="presParOf" srcId="{FAF07D75-9F49-4559-940C-B6BCB9EA4527}" destId="{5ABC1AC5-9509-47A2-A8AC-999E567E5D69}" srcOrd="14" destOrd="0" presId="urn:microsoft.com/office/officeart/2008/layout/HexagonCluster"/>
    <dgm:cxn modelId="{28DFA8EA-FA64-4FE4-9D04-BAD11E394426}" type="presParOf" srcId="{5ABC1AC5-9509-47A2-A8AC-999E567E5D69}" destId="{BCF5A26A-BBA8-4AF1-9D99-E8453A4B0456}" srcOrd="0" destOrd="0" presId="urn:microsoft.com/office/officeart/2008/layout/HexagonCluster"/>
    <dgm:cxn modelId="{0B7E3B75-DF3B-49A4-AAA9-B070BDC246CF}" type="presParOf" srcId="{FAF07D75-9F49-4559-940C-B6BCB9EA4527}" destId="{ED9F1AA3-2B6E-4E8F-BFBA-656A29E1D934}" srcOrd="15" destOrd="0" presId="urn:microsoft.com/office/officeart/2008/layout/HexagonCluster"/>
    <dgm:cxn modelId="{634E664D-E162-46F7-A9DB-63DF18875466}" type="presParOf" srcId="{ED9F1AA3-2B6E-4E8F-BFBA-656A29E1D934}" destId="{BA963A1B-6C59-4E27-9B4E-5322F4F1F26A}" srcOrd="0" destOrd="0" presId="urn:microsoft.com/office/officeart/2008/layout/HexagonCluster"/>
    <dgm:cxn modelId="{09FAC56D-B6EA-49DB-AAA4-807320489F01}" type="presParOf" srcId="{FAF07D75-9F49-4559-940C-B6BCB9EA4527}" destId="{1C4A32EA-572C-4517-9D02-82DCDE388D88}" srcOrd="16" destOrd="0" presId="urn:microsoft.com/office/officeart/2008/layout/HexagonCluster"/>
    <dgm:cxn modelId="{4C7E00CC-CB77-4EAB-A5C1-03C13A450F80}" type="presParOf" srcId="{1C4A32EA-572C-4517-9D02-82DCDE388D88}" destId="{7E883FD5-9D59-40B2-B83C-302AB2D0C8A9}" srcOrd="0" destOrd="0" presId="urn:microsoft.com/office/officeart/2008/layout/HexagonCluster"/>
    <dgm:cxn modelId="{CC4B9C2D-D861-41E7-8392-4D0A5728C1DD}" type="presParOf" srcId="{FAF07D75-9F49-4559-940C-B6BCB9EA4527}" destId="{30DDE173-A8A4-440F-A47B-D8914A7A0063}" srcOrd="17" destOrd="0" presId="urn:microsoft.com/office/officeart/2008/layout/HexagonCluster"/>
    <dgm:cxn modelId="{7BF9E564-D11E-4A0E-A11F-7CAEBF0C3168}" type="presParOf" srcId="{30DDE173-A8A4-440F-A47B-D8914A7A0063}" destId="{634285B0-00F0-411F-897F-70DAE2E21A26}" srcOrd="0" destOrd="0" presId="urn:microsoft.com/office/officeart/2008/layout/HexagonCluster"/>
    <dgm:cxn modelId="{DB75CDCD-04A9-422B-B6B5-D62B4A77B8EC}" type="presParOf" srcId="{FAF07D75-9F49-4559-940C-B6BCB9EA4527}" destId="{F802ECAF-16C4-4E70-A42E-1322849B0391}" srcOrd="18" destOrd="0" presId="urn:microsoft.com/office/officeart/2008/layout/HexagonCluster"/>
    <dgm:cxn modelId="{E8C6A9EA-9DF2-4D67-BFA3-52E8C91065EB}" type="presParOf" srcId="{F802ECAF-16C4-4E70-A42E-1322849B0391}" destId="{91A08966-1486-4361-901A-A4BCA7BC45F5}" srcOrd="0" destOrd="0" presId="urn:microsoft.com/office/officeart/2008/layout/HexagonCluster"/>
    <dgm:cxn modelId="{ACF6B66C-BCEA-4B00-9F2D-7C7C3B49BD78}" type="presParOf" srcId="{FAF07D75-9F49-4559-940C-B6BCB9EA4527}" destId="{A8FEB1D0-2BE6-4C26-A687-DA04E7D3F3AC}" srcOrd="19" destOrd="0" presId="urn:microsoft.com/office/officeart/2008/layout/HexagonCluster"/>
    <dgm:cxn modelId="{37D6F98C-D24C-4449-8A30-679B9B605C81}" type="presParOf" srcId="{A8FEB1D0-2BE6-4C26-A687-DA04E7D3F3AC}" destId="{C5D0581A-83DE-4057-93F0-DFCBE9F6B16B}" srcOrd="0" destOrd="0" presId="urn:microsoft.com/office/officeart/2008/layout/HexagonCluster"/>
    <dgm:cxn modelId="{FA06FA71-2429-47B3-8ABF-343C05A82D42}" type="presParOf" srcId="{FAF07D75-9F49-4559-940C-B6BCB9EA4527}" destId="{CE35213C-92F6-43E3-A4E0-6DC955756FB1}" srcOrd="20" destOrd="0" presId="urn:microsoft.com/office/officeart/2008/layout/HexagonCluster"/>
    <dgm:cxn modelId="{ED8AC95C-125D-43B8-B22C-E5B262130B4D}" type="presParOf" srcId="{CE35213C-92F6-43E3-A4E0-6DC955756FB1}" destId="{DE8D4D7E-3874-4D93-B95E-871B4DD4235D}" srcOrd="0" destOrd="0" presId="urn:microsoft.com/office/officeart/2008/layout/HexagonCluster"/>
    <dgm:cxn modelId="{5F2C85B7-7171-4CE1-BA29-785DA28D440B}" type="presParOf" srcId="{FAF07D75-9F49-4559-940C-B6BCB9EA4527}" destId="{818A27F0-7599-4420-8A21-0300DF3DE83D}" srcOrd="21" destOrd="0" presId="urn:microsoft.com/office/officeart/2008/layout/HexagonCluster"/>
    <dgm:cxn modelId="{4711E194-AC58-4E5F-8C47-6FC1AD68AB7F}" type="presParOf" srcId="{818A27F0-7599-4420-8A21-0300DF3DE83D}" destId="{F0EC4FB5-D0AF-40C1-B416-2AAE5AE57430}" srcOrd="0" destOrd="0" presId="urn:microsoft.com/office/officeart/2008/layout/HexagonCluster"/>
    <dgm:cxn modelId="{A33ECDD6-9D41-4520-A94F-36B6225249D7}" type="presParOf" srcId="{FAF07D75-9F49-4559-940C-B6BCB9EA4527}" destId="{E96EA5FC-E1B6-4466-9DC0-DBFDAD48E927}" srcOrd="22" destOrd="0" presId="urn:microsoft.com/office/officeart/2008/layout/HexagonCluster"/>
    <dgm:cxn modelId="{CE105EB0-1160-44CA-8530-DA452DF58C6A}" type="presParOf" srcId="{E96EA5FC-E1B6-4466-9DC0-DBFDAD48E927}" destId="{45575F75-8232-4722-AFD8-9AAA869A126D}" srcOrd="0" destOrd="0" presId="urn:microsoft.com/office/officeart/2008/layout/HexagonCluster"/>
    <dgm:cxn modelId="{FC3F11E7-C9D6-4BD3-955F-251089B4EB1E}" type="presParOf" srcId="{FAF07D75-9F49-4559-940C-B6BCB9EA4527}" destId="{060EC10C-CF8E-4E46-A107-C43AFD88FD22}" srcOrd="23" destOrd="0" presId="urn:microsoft.com/office/officeart/2008/layout/HexagonCluster"/>
    <dgm:cxn modelId="{B6786EBB-747F-4128-BFFA-900901EDE4DC}" type="presParOf" srcId="{060EC10C-CF8E-4E46-A107-C43AFD88FD22}" destId="{6375A4C9-DD42-4B28-A24F-33F5C6B8E4EE}" srcOrd="0" destOrd="0" presId="urn:microsoft.com/office/officeart/2008/layout/HexagonCluster"/>
    <dgm:cxn modelId="{B9DDC610-9272-4E37-ACCF-424378A88283}" type="presParOf" srcId="{FAF07D75-9F49-4559-940C-B6BCB9EA4527}" destId="{2391210B-F725-4FCF-BDCB-68BC46492A46}" srcOrd="24" destOrd="0" presId="urn:microsoft.com/office/officeart/2008/layout/HexagonCluster"/>
    <dgm:cxn modelId="{A3F33E5A-CE57-425D-AFEA-2CA129CCB891}" type="presParOf" srcId="{2391210B-F725-4FCF-BDCB-68BC46492A46}" destId="{56E52ED7-4E24-4F5A-879D-C8E17D68E1EA}" srcOrd="0" destOrd="0" presId="urn:microsoft.com/office/officeart/2008/layout/HexagonCluster"/>
    <dgm:cxn modelId="{A3CAB70F-5D1E-40FE-8C10-9E191ACB4327}" type="presParOf" srcId="{FAF07D75-9F49-4559-940C-B6BCB9EA4527}" destId="{A1FF70C7-D4E7-4855-86DE-053D2F6B9E2B}" srcOrd="25" destOrd="0" presId="urn:microsoft.com/office/officeart/2008/layout/HexagonCluster"/>
    <dgm:cxn modelId="{2A858D41-B047-43E9-B5BD-9B0EFA006F19}" type="presParOf" srcId="{A1FF70C7-D4E7-4855-86DE-053D2F6B9E2B}" destId="{CA752EAD-C9D5-41BA-AC5D-20263D838CE7}" srcOrd="0" destOrd="0" presId="urn:microsoft.com/office/officeart/2008/layout/HexagonCluster"/>
    <dgm:cxn modelId="{68D72853-0B2C-40AF-9FD5-E99DB7628F17}" type="presParOf" srcId="{FAF07D75-9F49-4559-940C-B6BCB9EA4527}" destId="{32FB070C-0F68-49F1-B815-19CEC3E40109}" srcOrd="26" destOrd="0" presId="urn:microsoft.com/office/officeart/2008/layout/HexagonCluster"/>
    <dgm:cxn modelId="{8B15D300-BEB4-435E-B7F6-F2A99690054A}" type="presParOf" srcId="{32FB070C-0F68-49F1-B815-19CEC3E40109}" destId="{973639B2-CCB0-41C8-B82A-1FC52663ACF9}" srcOrd="0" destOrd="0" presId="urn:microsoft.com/office/officeart/2008/layout/HexagonCluster"/>
    <dgm:cxn modelId="{DD68A5FC-4B37-4E26-BB79-D0431ED2126C}" type="presParOf" srcId="{FAF07D75-9F49-4559-940C-B6BCB9EA4527}" destId="{C1FF0A3D-1DD5-426F-A868-EC051F77765F}" srcOrd="27" destOrd="0" presId="urn:microsoft.com/office/officeart/2008/layout/HexagonCluster"/>
    <dgm:cxn modelId="{E5AB7664-CC8E-4BBE-A293-E42763BFF776}" type="presParOf" srcId="{C1FF0A3D-1DD5-426F-A868-EC051F77765F}" destId="{2320C74C-C314-4632-8669-38B4060E820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D394-F5F0-44BF-B739-2F1795FD3038}">
      <dsp:nvSpPr>
        <dsp:cNvPr id="0" name=""/>
        <dsp:cNvSpPr/>
      </dsp:nvSpPr>
      <dsp:spPr>
        <a:xfrm>
          <a:off x="3366478" y="1412"/>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Resource Locator, Scout</a:t>
          </a:r>
          <a:endParaRPr lang="en-US" sz="900" b="1" kern="1200" dirty="0">
            <a:latin typeface="Century Gothic" pitchFamily="34" charset="0"/>
          </a:endParaRPr>
        </a:p>
      </dsp:txBody>
      <dsp:txXfrm>
        <a:off x="3394103" y="29037"/>
        <a:ext cx="815375" cy="510656"/>
      </dsp:txXfrm>
    </dsp:sp>
    <dsp:sp modelId="{C8F8D50F-A8FE-4768-B7EA-0A89AACAB5A4}">
      <dsp:nvSpPr>
        <dsp:cNvPr id="0" name=""/>
        <dsp:cNvSpPr/>
      </dsp:nvSpPr>
      <dsp:spPr>
        <a:xfrm>
          <a:off x="1838256" y="284365"/>
          <a:ext cx="3927069" cy="3927069"/>
        </a:xfrm>
        <a:custGeom>
          <a:avLst/>
          <a:gdLst/>
          <a:ahLst/>
          <a:cxnLst/>
          <a:rect l="0" t="0" r="0" b="0"/>
          <a:pathLst>
            <a:path>
              <a:moveTo>
                <a:pt x="2405114" y="50297"/>
              </a:moveTo>
              <a:arcTo wR="1963534" hR="1963534" stAng="16979786" swAng="110834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0BA751-25EB-4675-B282-84FC3081D461}">
      <dsp:nvSpPr>
        <dsp:cNvPr id="0" name=""/>
        <dsp:cNvSpPr/>
      </dsp:nvSpPr>
      <dsp:spPr>
        <a:xfrm>
          <a:off x="4754907" y="576518"/>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Interpreter</a:t>
          </a:r>
          <a:endParaRPr lang="en-US" sz="900" b="1" kern="1200" dirty="0">
            <a:latin typeface="Century Gothic" pitchFamily="34" charset="0"/>
          </a:endParaRPr>
        </a:p>
      </dsp:txBody>
      <dsp:txXfrm>
        <a:off x="4782532" y="604143"/>
        <a:ext cx="815375" cy="510656"/>
      </dsp:txXfrm>
    </dsp:sp>
    <dsp:sp modelId="{FAA1FEFE-A645-4125-8084-4CBF83FB819C}">
      <dsp:nvSpPr>
        <dsp:cNvPr id="0" name=""/>
        <dsp:cNvSpPr/>
      </dsp:nvSpPr>
      <dsp:spPr>
        <a:xfrm>
          <a:off x="1838256" y="284365"/>
          <a:ext cx="3927069" cy="3927069"/>
        </a:xfrm>
        <a:custGeom>
          <a:avLst/>
          <a:gdLst/>
          <a:ahLst/>
          <a:cxnLst/>
          <a:rect l="0" t="0" r="0" b="0"/>
          <a:pathLst>
            <a:path>
              <a:moveTo>
                <a:pt x="3591260" y="865365"/>
              </a:moveTo>
              <a:arcTo wR="1963534" hR="1963534" stAng="19559631" swAng="152779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36AEA1-EEE0-4791-822F-37E22A01846D}">
      <dsp:nvSpPr>
        <dsp:cNvPr id="0" name=""/>
        <dsp:cNvSpPr/>
      </dsp:nvSpPr>
      <dsp:spPr>
        <a:xfrm>
          <a:off x="5330013" y="1964946"/>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Reviewer</a:t>
          </a:r>
          <a:endParaRPr lang="en-US" sz="900" b="1" kern="1200" dirty="0">
            <a:latin typeface="Century Gothic" pitchFamily="34" charset="0"/>
          </a:endParaRPr>
        </a:p>
      </dsp:txBody>
      <dsp:txXfrm>
        <a:off x="5357638" y="1992571"/>
        <a:ext cx="815375" cy="510656"/>
      </dsp:txXfrm>
    </dsp:sp>
    <dsp:sp modelId="{33119C58-B3BB-425C-AFCD-BB78134C4251}">
      <dsp:nvSpPr>
        <dsp:cNvPr id="0" name=""/>
        <dsp:cNvSpPr/>
      </dsp:nvSpPr>
      <dsp:spPr>
        <a:xfrm>
          <a:off x="1838256" y="284365"/>
          <a:ext cx="3927069" cy="3927069"/>
        </a:xfrm>
        <a:custGeom>
          <a:avLst/>
          <a:gdLst/>
          <a:ahLst/>
          <a:cxnLst/>
          <a:rect l="0" t="0" r="0" b="0"/>
          <a:pathLst>
            <a:path>
              <a:moveTo>
                <a:pt x="3905283" y="2255219"/>
              </a:moveTo>
              <a:arcTo wR="1963534" hR="1963534" stAng="512578" swAng="152779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F556AD-2D87-4967-A68F-AA19C0642814}">
      <dsp:nvSpPr>
        <dsp:cNvPr id="0" name=""/>
        <dsp:cNvSpPr/>
      </dsp:nvSpPr>
      <dsp:spPr>
        <a:xfrm>
          <a:off x="4754907" y="3353375"/>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Motivator, Catalyst, Advocate</a:t>
          </a:r>
          <a:endParaRPr lang="en-US" sz="900" b="1" kern="1200" dirty="0">
            <a:latin typeface="Century Gothic" pitchFamily="34" charset="0"/>
          </a:endParaRPr>
        </a:p>
      </dsp:txBody>
      <dsp:txXfrm>
        <a:off x="4782532" y="3381000"/>
        <a:ext cx="815375" cy="510656"/>
      </dsp:txXfrm>
    </dsp:sp>
    <dsp:sp modelId="{9A39CBB5-E958-4C59-A465-DABB9EA74857}">
      <dsp:nvSpPr>
        <dsp:cNvPr id="0" name=""/>
        <dsp:cNvSpPr/>
      </dsp:nvSpPr>
      <dsp:spPr>
        <a:xfrm>
          <a:off x="1838256" y="284365"/>
          <a:ext cx="3927069" cy="3927069"/>
        </a:xfrm>
        <a:custGeom>
          <a:avLst/>
          <a:gdLst/>
          <a:ahLst/>
          <a:cxnLst/>
          <a:rect l="0" t="0" r="0" b="0"/>
          <a:pathLst>
            <a:path>
              <a:moveTo>
                <a:pt x="2988566" y="3638282"/>
              </a:moveTo>
              <a:arcTo wR="1963534" hR="1963534" stAng="3511874" swAng="110834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4728B9-04D4-4532-8D7B-C1EFA0F17EB8}">
      <dsp:nvSpPr>
        <dsp:cNvPr id="0" name=""/>
        <dsp:cNvSpPr/>
      </dsp:nvSpPr>
      <dsp:spPr>
        <a:xfrm>
          <a:off x="3366478" y="3928481"/>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Compliance Expert</a:t>
          </a:r>
          <a:endParaRPr lang="en-US" sz="900" b="1" kern="1200" dirty="0">
            <a:latin typeface="Century Gothic" pitchFamily="34" charset="0"/>
          </a:endParaRPr>
        </a:p>
      </dsp:txBody>
      <dsp:txXfrm>
        <a:off x="3394103" y="3956106"/>
        <a:ext cx="815375" cy="510656"/>
      </dsp:txXfrm>
    </dsp:sp>
    <dsp:sp modelId="{7236491A-98B5-42A8-803A-5C029AF56183}">
      <dsp:nvSpPr>
        <dsp:cNvPr id="0" name=""/>
        <dsp:cNvSpPr/>
      </dsp:nvSpPr>
      <dsp:spPr>
        <a:xfrm>
          <a:off x="1838256" y="284365"/>
          <a:ext cx="3927069" cy="3927069"/>
        </a:xfrm>
        <a:custGeom>
          <a:avLst/>
          <a:gdLst/>
          <a:ahLst/>
          <a:cxnLst/>
          <a:rect l="0" t="0" r="0" b="0"/>
          <a:pathLst>
            <a:path>
              <a:moveTo>
                <a:pt x="1521954" y="3876771"/>
              </a:moveTo>
              <a:arcTo wR="1963534" hR="1963534" stAng="6179786" swAng="110834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20F768-9D9E-477C-9E27-7F455423FAD1}">
      <dsp:nvSpPr>
        <dsp:cNvPr id="0" name=""/>
        <dsp:cNvSpPr/>
      </dsp:nvSpPr>
      <dsp:spPr>
        <a:xfrm>
          <a:off x="1978050" y="3353375"/>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Team Builder, Broker</a:t>
          </a:r>
          <a:endParaRPr lang="en-US" sz="900" b="1" kern="1200" dirty="0">
            <a:latin typeface="Century Gothic" pitchFamily="34" charset="0"/>
          </a:endParaRPr>
        </a:p>
      </dsp:txBody>
      <dsp:txXfrm>
        <a:off x="2005675" y="3381000"/>
        <a:ext cx="815375" cy="510656"/>
      </dsp:txXfrm>
    </dsp:sp>
    <dsp:sp modelId="{E376109D-A814-4D1E-8918-FAE1375FF280}">
      <dsp:nvSpPr>
        <dsp:cNvPr id="0" name=""/>
        <dsp:cNvSpPr/>
      </dsp:nvSpPr>
      <dsp:spPr>
        <a:xfrm>
          <a:off x="1838256" y="284365"/>
          <a:ext cx="3927069" cy="3927069"/>
        </a:xfrm>
        <a:custGeom>
          <a:avLst/>
          <a:gdLst/>
          <a:ahLst/>
          <a:cxnLst/>
          <a:rect l="0" t="0" r="0" b="0"/>
          <a:pathLst>
            <a:path>
              <a:moveTo>
                <a:pt x="335808" y="3061704"/>
              </a:moveTo>
              <a:arcTo wR="1963534" hR="1963534" stAng="8759631" swAng="152779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5352F7-1060-4C5A-8584-038B99322FE5}">
      <dsp:nvSpPr>
        <dsp:cNvPr id="0" name=""/>
        <dsp:cNvSpPr/>
      </dsp:nvSpPr>
      <dsp:spPr>
        <a:xfrm>
          <a:off x="1402944" y="1964946"/>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Gatekeeper</a:t>
          </a:r>
          <a:endParaRPr lang="en-US" sz="900" b="1" kern="1200" dirty="0">
            <a:latin typeface="Century Gothic" pitchFamily="34" charset="0"/>
          </a:endParaRPr>
        </a:p>
      </dsp:txBody>
      <dsp:txXfrm>
        <a:off x="1430569" y="1992571"/>
        <a:ext cx="815375" cy="510656"/>
      </dsp:txXfrm>
    </dsp:sp>
    <dsp:sp modelId="{2F255796-C810-4DE3-81D3-E86F0E7E8C93}">
      <dsp:nvSpPr>
        <dsp:cNvPr id="0" name=""/>
        <dsp:cNvSpPr/>
      </dsp:nvSpPr>
      <dsp:spPr>
        <a:xfrm>
          <a:off x="1838256" y="284365"/>
          <a:ext cx="3927069" cy="3927069"/>
        </a:xfrm>
        <a:custGeom>
          <a:avLst/>
          <a:gdLst/>
          <a:ahLst/>
          <a:cxnLst/>
          <a:rect l="0" t="0" r="0" b="0"/>
          <a:pathLst>
            <a:path>
              <a:moveTo>
                <a:pt x="21785" y="1671849"/>
              </a:moveTo>
              <a:arcTo wR="1963534" hR="1963534" stAng="11312578" swAng="152779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BA6542-C57B-426E-9E28-6CE514FF1258}">
      <dsp:nvSpPr>
        <dsp:cNvPr id="0" name=""/>
        <dsp:cNvSpPr/>
      </dsp:nvSpPr>
      <dsp:spPr>
        <a:xfrm>
          <a:off x="1978050" y="576518"/>
          <a:ext cx="870625" cy="56590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dirty="0" smtClean="0">
              <a:latin typeface="Century Gothic" pitchFamily="34" charset="0"/>
            </a:rPr>
            <a:t>Enforcer</a:t>
          </a:r>
          <a:endParaRPr lang="en-US" sz="900" b="1" kern="1200" dirty="0">
            <a:latin typeface="Century Gothic" pitchFamily="34" charset="0"/>
          </a:endParaRPr>
        </a:p>
      </dsp:txBody>
      <dsp:txXfrm>
        <a:off x="2005675" y="604143"/>
        <a:ext cx="815375" cy="510656"/>
      </dsp:txXfrm>
    </dsp:sp>
    <dsp:sp modelId="{4D2F0065-522E-43BA-BF6E-671AEBE07831}">
      <dsp:nvSpPr>
        <dsp:cNvPr id="0" name=""/>
        <dsp:cNvSpPr/>
      </dsp:nvSpPr>
      <dsp:spPr>
        <a:xfrm>
          <a:off x="1838256" y="284365"/>
          <a:ext cx="3927069" cy="3927069"/>
        </a:xfrm>
        <a:custGeom>
          <a:avLst/>
          <a:gdLst/>
          <a:ahLst/>
          <a:cxnLst/>
          <a:rect l="0" t="0" r="0" b="0"/>
          <a:pathLst>
            <a:path>
              <a:moveTo>
                <a:pt x="938503" y="288787"/>
              </a:moveTo>
              <a:arcTo wR="1963534" hR="1963534" stAng="14311874" swAng="110834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640DB-412D-4EB4-96D0-FFC06C07E477}">
      <dsp:nvSpPr>
        <dsp:cNvPr id="0" name=""/>
        <dsp:cNvSpPr/>
      </dsp:nvSpPr>
      <dsp:spPr>
        <a:xfrm>
          <a:off x="0" y="1744100"/>
          <a:ext cx="21145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ctr" defTabSz="977900">
            <a:lnSpc>
              <a:spcPct val="90000"/>
            </a:lnSpc>
            <a:spcBef>
              <a:spcPct val="0"/>
            </a:spcBef>
            <a:spcAft>
              <a:spcPct val="35000"/>
            </a:spcAft>
          </a:pPr>
          <a:r>
            <a:rPr lang="en-US" sz="2200" b="1" kern="1200" dirty="0" smtClean="0"/>
            <a:t>Assistant Professors</a:t>
          </a:r>
          <a:endParaRPr lang="en-US" sz="2200" b="1" kern="1200" dirty="0"/>
        </a:p>
      </dsp:txBody>
      <dsp:txXfrm>
        <a:off x="0" y="1744100"/>
        <a:ext cx="2114550" cy="1287000"/>
      </dsp:txXfrm>
    </dsp:sp>
    <dsp:sp modelId="{416AE0F6-0229-4F74-8A49-B94A9A00E404}">
      <dsp:nvSpPr>
        <dsp:cNvPr id="0" name=""/>
        <dsp:cNvSpPr/>
      </dsp:nvSpPr>
      <dsp:spPr>
        <a:xfrm>
          <a:off x="2114549" y="738631"/>
          <a:ext cx="422910" cy="3297937"/>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B544B-EECC-4DCD-A5AB-642C32CA858C}">
      <dsp:nvSpPr>
        <dsp:cNvPr id="0" name=""/>
        <dsp:cNvSpPr/>
      </dsp:nvSpPr>
      <dsp:spPr>
        <a:xfrm>
          <a:off x="2706623" y="738631"/>
          <a:ext cx="5751576" cy="3297937"/>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ts val="1200"/>
            </a:spcAft>
            <a:buChar char="••"/>
          </a:pPr>
          <a:r>
            <a:rPr lang="en-US" sz="2000" kern="1200" dirty="0" smtClean="0"/>
            <a:t>Have little to no internal support system</a:t>
          </a:r>
        </a:p>
        <a:p>
          <a:pPr marL="228600" lvl="1" indent="-228600" algn="l" defTabSz="889000">
            <a:lnSpc>
              <a:spcPct val="90000"/>
            </a:lnSpc>
            <a:spcBef>
              <a:spcPct val="0"/>
            </a:spcBef>
            <a:spcAft>
              <a:spcPts val="1200"/>
            </a:spcAft>
            <a:buChar char="••"/>
          </a:pPr>
          <a:r>
            <a:rPr lang="en-US" sz="2000" kern="1200" dirty="0" smtClean="0"/>
            <a:t>Have no funding</a:t>
          </a:r>
          <a:endParaRPr lang="en-US" sz="2000" kern="1200" dirty="0"/>
        </a:p>
        <a:p>
          <a:pPr marL="228600" lvl="1" indent="-228600" algn="l" defTabSz="889000">
            <a:lnSpc>
              <a:spcPct val="90000"/>
            </a:lnSpc>
            <a:spcBef>
              <a:spcPct val="0"/>
            </a:spcBef>
            <a:spcAft>
              <a:spcPts val="1200"/>
            </a:spcAft>
            <a:buChar char="••"/>
          </a:pPr>
          <a:r>
            <a:rPr lang="en-US" sz="2000" kern="1200" dirty="0" smtClean="0"/>
            <a:t>May have never written a grant</a:t>
          </a:r>
          <a:endParaRPr lang="en-US" sz="2000" kern="1200" dirty="0"/>
        </a:p>
        <a:p>
          <a:pPr marL="228600" lvl="1" indent="-228600" algn="l" defTabSz="889000">
            <a:lnSpc>
              <a:spcPct val="90000"/>
            </a:lnSpc>
            <a:spcBef>
              <a:spcPct val="0"/>
            </a:spcBef>
            <a:spcAft>
              <a:spcPts val="1200"/>
            </a:spcAft>
            <a:buChar char="••"/>
          </a:pPr>
          <a:r>
            <a:rPr lang="en-US" sz="2000" kern="1200" dirty="0" smtClean="0"/>
            <a:t>Have little real experience</a:t>
          </a:r>
        </a:p>
        <a:p>
          <a:pPr marL="228600" lvl="1" indent="-228600" algn="l" defTabSz="889000">
            <a:lnSpc>
              <a:spcPct val="90000"/>
            </a:lnSpc>
            <a:spcBef>
              <a:spcPct val="0"/>
            </a:spcBef>
            <a:spcAft>
              <a:spcPts val="1200"/>
            </a:spcAft>
            <a:buChar char="••"/>
          </a:pPr>
          <a:r>
            <a:rPr lang="en-US" sz="2000" kern="1200" dirty="0" smtClean="0"/>
            <a:t>Are a drain until funded</a:t>
          </a:r>
        </a:p>
        <a:p>
          <a:pPr marL="228600" lvl="1" indent="-228600" algn="l" defTabSz="889000">
            <a:lnSpc>
              <a:spcPct val="90000"/>
            </a:lnSpc>
            <a:spcBef>
              <a:spcPct val="0"/>
            </a:spcBef>
            <a:spcAft>
              <a:spcPts val="1200"/>
            </a:spcAft>
            <a:buChar char="••"/>
          </a:pPr>
          <a:r>
            <a:rPr lang="en-US" sz="2000" kern="1200" dirty="0" smtClean="0"/>
            <a:t>Nervous about tenure</a:t>
          </a:r>
        </a:p>
        <a:p>
          <a:pPr marL="228600" lvl="1" indent="-228600" algn="l" defTabSz="889000">
            <a:lnSpc>
              <a:spcPct val="90000"/>
            </a:lnSpc>
            <a:spcBef>
              <a:spcPct val="0"/>
            </a:spcBef>
            <a:spcAft>
              <a:spcPts val="1200"/>
            </a:spcAft>
            <a:buChar char="••"/>
          </a:pPr>
          <a:r>
            <a:rPr lang="en-US" sz="2000" kern="1200" dirty="0" smtClean="0"/>
            <a:t>Higher teaching load</a:t>
          </a:r>
        </a:p>
        <a:p>
          <a:pPr marL="228600" lvl="1" indent="-228600" algn="l" defTabSz="889000">
            <a:lnSpc>
              <a:spcPct val="90000"/>
            </a:lnSpc>
            <a:spcBef>
              <a:spcPct val="0"/>
            </a:spcBef>
            <a:spcAft>
              <a:spcPts val="1200"/>
            </a:spcAft>
            <a:buChar char="••"/>
          </a:pPr>
          <a:r>
            <a:rPr lang="en-US" sz="2000" kern="1200" dirty="0" smtClean="0"/>
            <a:t>Not all will get tenure</a:t>
          </a:r>
        </a:p>
      </dsp:txBody>
      <dsp:txXfrm>
        <a:off x="2706623" y="738631"/>
        <a:ext cx="5751576" cy="32979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640DB-412D-4EB4-96D0-FFC06C07E477}">
      <dsp:nvSpPr>
        <dsp:cNvPr id="0" name=""/>
        <dsp:cNvSpPr/>
      </dsp:nvSpPr>
      <dsp:spPr>
        <a:xfrm>
          <a:off x="4129" y="1558838"/>
          <a:ext cx="2112485" cy="69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ctr" defTabSz="977900">
            <a:lnSpc>
              <a:spcPct val="90000"/>
            </a:lnSpc>
            <a:spcBef>
              <a:spcPct val="0"/>
            </a:spcBef>
            <a:spcAft>
              <a:spcPct val="35000"/>
            </a:spcAft>
          </a:pPr>
          <a:r>
            <a:rPr lang="en-US" sz="2200" b="1" kern="1200" dirty="0" smtClean="0"/>
            <a:t>Associate Professors</a:t>
          </a:r>
          <a:endParaRPr lang="en-US" sz="2200" b="1" kern="1200" dirty="0"/>
        </a:p>
      </dsp:txBody>
      <dsp:txXfrm>
        <a:off x="4129" y="1558838"/>
        <a:ext cx="2112485" cy="692323"/>
      </dsp:txXfrm>
    </dsp:sp>
    <dsp:sp modelId="{416AE0F6-0229-4F74-8A49-B94A9A00E404}">
      <dsp:nvSpPr>
        <dsp:cNvPr id="0" name=""/>
        <dsp:cNvSpPr/>
      </dsp:nvSpPr>
      <dsp:spPr>
        <a:xfrm>
          <a:off x="2116614" y="347272"/>
          <a:ext cx="422497" cy="3115454"/>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B544B-EECC-4DCD-A5AB-642C32CA858C}">
      <dsp:nvSpPr>
        <dsp:cNvPr id="0" name=""/>
        <dsp:cNvSpPr/>
      </dsp:nvSpPr>
      <dsp:spPr>
        <a:xfrm>
          <a:off x="2708110" y="337007"/>
          <a:ext cx="5745959" cy="3135985"/>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ts val="1200"/>
            </a:spcAft>
            <a:buChar char="••"/>
          </a:pPr>
          <a:r>
            <a:rPr lang="en-US" sz="2000" kern="1200" dirty="0" smtClean="0"/>
            <a:t>Tenured (generally)</a:t>
          </a:r>
        </a:p>
        <a:p>
          <a:pPr marL="228600" lvl="1" indent="-228600" algn="l" defTabSz="889000">
            <a:lnSpc>
              <a:spcPct val="90000"/>
            </a:lnSpc>
            <a:spcBef>
              <a:spcPct val="0"/>
            </a:spcBef>
            <a:spcAft>
              <a:spcPts val="1200"/>
            </a:spcAft>
            <a:buChar char="••"/>
          </a:pPr>
          <a:r>
            <a:rPr lang="en-US" sz="2000" kern="1200" dirty="0" smtClean="0"/>
            <a:t>Determine fate of Assistant Professors</a:t>
          </a:r>
        </a:p>
        <a:p>
          <a:pPr marL="228600" lvl="1" indent="-228600" algn="l" defTabSz="889000">
            <a:lnSpc>
              <a:spcPct val="90000"/>
            </a:lnSpc>
            <a:spcBef>
              <a:spcPct val="0"/>
            </a:spcBef>
            <a:spcAft>
              <a:spcPts val="1200"/>
            </a:spcAft>
            <a:buChar char="••"/>
          </a:pPr>
          <a:r>
            <a:rPr lang="en-US" sz="2000" kern="1200" dirty="0" smtClean="0"/>
            <a:t>Have publications and some funding</a:t>
          </a:r>
        </a:p>
        <a:p>
          <a:pPr marL="228600" lvl="1" indent="-228600" algn="l" defTabSz="889000">
            <a:lnSpc>
              <a:spcPct val="90000"/>
            </a:lnSpc>
            <a:spcBef>
              <a:spcPct val="0"/>
            </a:spcBef>
            <a:spcAft>
              <a:spcPts val="1200"/>
            </a:spcAft>
            <a:buChar char="••"/>
          </a:pPr>
          <a:r>
            <a:rPr lang="en-US" sz="2000" kern="1200" dirty="0" smtClean="0"/>
            <a:t>Increased funding pressure</a:t>
          </a:r>
        </a:p>
        <a:p>
          <a:pPr marL="228600" lvl="1" indent="-228600" algn="l" defTabSz="889000">
            <a:lnSpc>
              <a:spcPct val="90000"/>
            </a:lnSpc>
            <a:spcBef>
              <a:spcPct val="0"/>
            </a:spcBef>
            <a:spcAft>
              <a:spcPts val="1200"/>
            </a:spcAft>
            <a:buChar char="••"/>
          </a:pPr>
          <a:r>
            <a:rPr lang="en-US" sz="2000" kern="1200" dirty="0" smtClean="0"/>
            <a:t>Increased publication pressure</a:t>
          </a:r>
        </a:p>
        <a:p>
          <a:pPr marL="228600" lvl="1" indent="-228600" algn="l" defTabSz="889000">
            <a:lnSpc>
              <a:spcPct val="90000"/>
            </a:lnSpc>
            <a:spcBef>
              <a:spcPct val="0"/>
            </a:spcBef>
            <a:spcAft>
              <a:spcPts val="1200"/>
            </a:spcAft>
            <a:buChar char="••"/>
          </a:pPr>
          <a:r>
            <a:rPr lang="en-US" sz="2000" kern="1200" dirty="0" smtClean="0"/>
            <a:t>Successful, if still here</a:t>
          </a:r>
        </a:p>
        <a:p>
          <a:pPr marL="228600" lvl="1" indent="-228600" algn="l" defTabSz="889000">
            <a:lnSpc>
              <a:spcPct val="90000"/>
            </a:lnSpc>
            <a:spcBef>
              <a:spcPct val="0"/>
            </a:spcBef>
            <a:spcAft>
              <a:spcPts val="1200"/>
            </a:spcAft>
            <a:buChar char="••"/>
          </a:pPr>
          <a:r>
            <a:rPr lang="en-US" sz="2000" kern="1200" dirty="0" smtClean="0"/>
            <a:t>Fit into department</a:t>
          </a:r>
        </a:p>
        <a:p>
          <a:pPr marL="228600" lvl="1" indent="-228600" algn="l" defTabSz="889000">
            <a:lnSpc>
              <a:spcPct val="90000"/>
            </a:lnSpc>
            <a:spcBef>
              <a:spcPct val="0"/>
            </a:spcBef>
            <a:spcAft>
              <a:spcPts val="1200"/>
            </a:spcAft>
            <a:buChar char="••"/>
          </a:pPr>
          <a:r>
            <a:rPr lang="en-US" sz="2000" kern="1200" dirty="0" smtClean="0"/>
            <a:t>Growing lab</a:t>
          </a:r>
        </a:p>
      </dsp:txBody>
      <dsp:txXfrm>
        <a:off x="2708110" y="337007"/>
        <a:ext cx="5745959" cy="31359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640DB-412D-4EB4-96D0-FFC06C07E477}">
      <dsp:nvSpPr>
        <dsp:cNvPr id="0" name=""/>
        <dsp:cNvSpPr/>
      </dsp:nvSpPr>
      <dsp:spPr>
        <a:xfrm>
          <a:off x="0" y="642144"/>
          <a:ext cx="2114550" cy="252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ctr" defTabSz="977900">
            <a:lnSpc>
              <a:spcPct val="90000"/>
            </a:lnSpc>
            <a:spcBef>
              <a:spcPct val="0"/>
            </a:spcBef>
            <a:spcAft>
              <a:spcPct val="35000"/>
            </a:spcAft>
          </a:pPr>
          <a:r>
            <a:rPr lang="en-US" sz="2200" b="1" kern="1200" dirty="0" smtClean="0"/>
            <a:t>Professors</a:t>
          </a:r>
        </a:p>
        <a:p>
          <a:pPr lvl="0" algn="ctr" defTabSz="977900">
            <a:lnSpc>
              <a:spcPct val="90000"/>
            </a:lnSpc>
            <a:spcBef>
              <a:spcPct val="0"/>
            </a:spcBef>
            <a:spcAft>
              <a:spcPct val="35000"/>
            </a:spcAft>
          </a:pPr>
          <a:r>
            <a:rPr lang="en-US" sz="2200" b="1" kern="1200" dirty="0" smtClean="0"/>
            <a:t>&amp;</a:t>
          </a:r>
        </a:p>
        <a:p>
          <a:pPr lvl="0" algn="ctr" defTabSz="977900">
            <a:lnSpc>
              <a:spcPct val="90000"/>
            </a:lnSpc>
            <a:spcBef>
              <a:spcPct val="0"/>
            </a:spcBef>
            <a:spcAft>
              <a:spcPct val="35000"/>
            </a:spcAft>
          </a:pPr>
          <a:r>
            <a:rPr lang="en-US" sz="2200" b="1" kern="1200" dirty="0" smtClean="0"/>
            <a:t>Endowed Professors</a:t>
          </a:r>
          <a:endParaRPr lang="en-US" sz="2200" b="1" kern="1200" dirty="0"/>
        </a:p>
      </dsp:txBody>
      <dsp:txXfrm>
        <a:off x="0" y="642144"/>
        <a:ext cx="2114550" cy="2525711"/>
      </dsp:txXfrm>
    </dsp:sp>
    <dsp:sp modelId="{416AE0F6-0229-4F74-8A49-B94A9A00E404}">
      <dsp:nvSpPr>
        <dsp:cNvPr id="0" name=""/>
        <dsp:cNvSpPr/>
      </dsp:nvSpPr>
      <dsp:spPr>
        <a:xfrm>
          <a:off x="2114549" y="463409"/>
          <a:ext cx="422910" cy="2883181"/>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B544B-EECC-4DCD-A5AB-642C32CA858C}">
      <dsp:nvSpPr>
        <dsp:cNvPr id="0" name=""/>
        <dsp:cNvSpPr/>
      </dsp:nvSpPr>
      <dsp:spPr>
        <a:xfrm>
          <a:off x="2706623" y="463409"/>
          <a:ext cx="5751576" cy="2883181"/>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ts val="1200"/>
            </a:spcAft>
            <a:buChar char="••"/>
          </a:pPr>
          <a:r>
            <a:rPr lang="en-US" sz="2000" kern="1200" dirty="0" smtClean="0"/>
            <a:t>Old established</a:t>
          </a:r>
        </a:p>
        <a:p>
          <a:pPr marL="228600" lvl="1" indent="-228600" algn="l" defTabSz="889000">
            <a:lnSpc>
              <a:spcPct val="90000"/>
            </a:lnSpc>
            <a:spcBef>
              <a:spcPct val="0"/>
            </a:spcBef>
            <a:spcAft>
              <a:spcPts val="1200"/>
            </a:spcAft>
            <a:buChar char="••"/>
          </a:pPr>
          <a:r>
            <a:rPr lang="en-US" sz="2000" kern="1200" dirty="0" smtClean="0"/>
            <a:t>Changing rules, changing science</a:t>
          </a:r>
        </a:p>
        <a:p>
          <a:pPr marL="228600" lvl="1" indent="-228600" algn="l" defTabSz="889000">
            <a:lnSpc>
              <a:spcPct val="90000"/>
            </a:lnSpc>
            <a:spcBef>
              <a:spcPct val="0"/>
            </a:spcBef>
            <a:spcAft>
              <a:spcPts val="1200"/>
            </a:spcAft>
            <a:buChar char="••"/>
          </a:pPr>
          <a:r>
            <a:rPr lang="en-US" sz="2000" kern="1200" smtClean="0"/>
            <a:t>Pushy</a:t>
          </a:r>
          <a:endParaRPr lang="en-US" sz="2000" kern="1200" dirty="0" smtClean="0"/>
        </a:p>
        <a:p>
          <a:pPr marL="228600" lvl="1" indent="-228600" algn="l" defTabSz="889000">
            <a:lnSpc>
              <a:spcPct val="90000"/>
            </a:lnSpc>
            <a:spcBef>
              <a:spcPct val="0"/>
            </a:spcBef>
            <a:spcAft>
              <a:spcPts val="1200"/>
            </a:spcAft>
            <a:buChar char="••"/>
          </a:pPr>
          <a:r>
            <a:rPr lang="en-US" sz="2000" kern="1200" dirty="0" smtClean="0"/>
            <a:t>Has a Reputation to Uphold</a:t>
          </a:r>
        </a:p>
        <a:p>
          <a:pPr marL="228600" lvl="1" indent="-228600" algn="l" defTabSz="889000">
            <a:lnSpc>
              <a:spcPct val="90000"/>
            </a:lnSpc>
            <a:spcBef>
              <a:spcPct val="0"/>
            </a:spcBef>
            <a:spcAft>
              <a:spcPts val="1200"/>
            </a:spcAft>
            <a:buChar char="••"/>
          </a:pPr>
          <a:r>
            <a:rPr lang="en-US" sz="2000" kern="1200" dirty="0" smtClean="0"/>
            <a:t>Publications</a:t>
          </a:r>
        </a:p>
        <a:p>
          <a:pPr marL="228600" lvl="1" indent="-228600" algn="l" defTabSz="889000">
            <a:lnSpc>
              <a:spcPct val="90000"/>
            </a:lnSpc>
            <a:spcBef>
              <a:spcPct val="0"/>
            </a:spcBef>
            <a:spcAft>
              <a:spcPts val="1200"/>
            </a:spcAft>
            <a:buChar char="••"/>
          </a:pPr>
          <a:r>
            <a:rPr lang="en-US" sz="2000" kern="1200" dirty="0" smtClean="0"/>
            <a:t>Continued funding</a:t>
          </a:r>
        </a:p>
        <a:p>
          <a:pPr marL="228600" lvl="1" indent="-228600" algn="l" defTabSz="889000">
            <a:lnSpc>
              <a:spcPct val="90000"/>
            </a:lnSpc>
            <a:spcBef>
              <a:spcPct val="0"/>
            </a:spcBef>
            <a:spcAft>
              <a:spcPts val="1200"/>
            </a:spcAft>
            <a:buChar char="••"/>
          </a:pPr>
          <a:r>
            <a:rPr lang="en-US" sz="2000" kern="1200" dirty="0" smtClean="0"/>
            <a:t>Competitive</a:t>
          </a:r>
        </a:p>
      </dsp:txBody>
      <dsp:txXfrm>
        <a:off x="2706623" y="463409"/>
        <a:ext cx="5751576" cy="28831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8E2C-3A14-43B5-889E-D59E7BF840BD}">
      <dsp:nvSpPr>
        <dsp:cNvPr id="0" name=""/>
        <dsp:cNvSpPr/>
      </dsp:nvSpPr>
      <dsp:spPr>
        <a:xfrm>
          <a:off x="1201211" y="1504431"/>
          <a:ext cx="1054719" cy="905576"/>
        </a:xfrm>
        <a:prstGeom prst="hexagon">
          <a:avLst>
            <a:gd name="adj" fmla="val 25000"/>
            <a:gd name="vf" fmla="val 11547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Competitive recruitment</a:t>
          </a:r>
          <a:endParaRPr lang="en-US" sz="1000" b="1" kern="1200" dirty="0"/>
        </a:p>
      </dsp:txBody>
      <dsp:txXfrm>
        <a:off x="1364569" y="1644689"/>
        <a:ext cx="728003" cy="625060"/>
      </dsp:txXfrm>
    </dsp:sp>
    <dsp:sp modelId="{B94753E2-ACAE-4953-9E18-541AC0A3FAB1}">
      <dsp:nvSpPr>
        <dsp:cNvPr id="0" name=""/>
        <dsp:cNvSpPr/>
      </dsp:nvSpPr>
      <dsp:spPr>
        <a:xfrm>
          <a:off x="1226556" y="1909267"/>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A1780-34DA-4512-AC62-3BDF98333704}">
      <dsp:nvSpPr>
        <dsp:cNvPr id="0" name=""/>
        <dsp:cNvSpPr/>
      </dsp:nvSpPr>
      <dsp:spPr>
        <a:xfrm>
          <a:off x="294010" y="1004133"/>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ECBA4E-1FC9-4000-85F9-4B7029216A36}">
      <dsp:nvSpPr>
        <dsp:cNvPr id="0" name=""/>
        <dsp:cNvSpPr/>
      </dsp:nvSpPr>
      <dsp:spPr>
        <a:xfrm>
          <a:off x="1016002" y="1789054"/>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39996"/>
              <a:satOff val="-1068"/>
              <a:lumOff val="-252"/>
              <a:alphaOff val="0"/>
            </a:schemeClr>
          </a:solidFill>
          <a:prstDash val="solid"/>
        </a:ln>
        <a:effectLst/>
      </dsp:spPr>
      <dsp:style>
        <a:lnRef idx="2">
          <a:scrgbClr r="0" g="0" b="0"/>
        </a:lnRef>
        <a:fillRef idx="1">
          <a:scrgbClr r="0" g="0" b="0"/>
        </a:fillRef>
        <a:effectRef idx="0">
          <a:scrgbClr r="0" g="0" b="0"/>
        </a:effectRef>
        <a:fontRef idx="minor"/>
      </dsp:style>
    </dsp:sp>
    <dsp:sp modelId="{96051406-6117-4B42-A49D-05FE984DC744}">
      <dsp:nvSpPr>
        <dsp:cNvPr id="0" name=""/>
        <dsp:cNvSpPr/>
      </dsp:nvSpPr>
      <dsp:spPr>
        <a:xfrm>
          <a:off x="2109063" y="1001039"/>
          <a:ext cx="1054719" cy="905576"/>
        </a:xfrm>
        <a:prstGeom prst="hexagon">
          <a:avLst>
            <a:gd name="adj" fmla="val 25000"/>
            <a:gd name="vf" fmla="val 115470"/>
          </a:avLst>
        </a:prstGeom>
        <a:solidFill>
          <a:schemeClr val="accent4">
            <a:hueOff val="83992"/>
            <a:satOff val="-2243"/>
            <a:lumOff val="-529"/>
            <a:alphaOff val="0"/>
          </a:schemeClr>
        </a:solidFill>
        <a:ln w="25400" cap="flat" cmpd="sng" algn="ctr">
          <a:solidFill>
            <a:schemeClr val="accent4">
              <a:hueOff val="83992"/>
              <a:satOff val="-2243"/>
              <a:lumOff val="-529"/>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No security</a:t>
          </a:r>
        </a:p>
      </dsp:txBody>
      <dsp:txXfrm>
        <a:off x="2272421" y="1141297"/>
        <a:ext cx="728003" cy="625060"/>
      </dsp:txXfrm>
    </dsp:sp>
    <dsp:sp modelId="{CDF35856-31FE-4F66-9AFC-07CC597AF11D}">
      <dsp:nvSpPr>
        <dsp:cNvPr id="0" name=""/>
        <dsp:cNvSpPr/>
      </dsp:nvSpPr>
      <dsp:spPr>
        <a:xfrm>
          <a:off x="2834954" y="1784634"/>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79992"/>
              <a:satOff val="-2137"/>
              <a:lumOff val="-504"/>
              <a:alphaOff val="0"/>
            </a:schemeClr>
          </a:solidFill>
          <a:prstDash val="solid"/>
        </a:ln>
        <a:effectLst/>
      </dsp:spPr>
      <dsp:style>
        <a:lnRef idx="2">
          <a:scrgbClr r="0" g="0" b="0"/>
        </a:lnRef>
        <a:fillRef idx="1">
          <a:scrgbClr r="0" g="0" b="0"/>
        </a:fillRef>
        <a:effectRef idx="0">
          <a:scrgbClr r="0" g="0" b="0"/>
        </a:effectRef>
        <a:fontRef idx="minor"/>
      </dsp:style>
    </dsp:sp>
    <dsp:sp modelId="{58F2D1F5-30DD-419B-9F93-C5F1E090DEA3}">
      <dsp:nvSpPr>
        <dsp:cNvPr id="0" name=""/>
        <dsp:cNvSpPr/>
      </dsp:nvSpPr>
      <dsp:spPr>
        <a:xfrm>
          <a:off x="3016265" y="1502664"/>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83992"/>
              <a:satOff val="-2243"/>
              <a:lumOff val="-529"/>
              <a:alphaOff val="0"/>
            </a:schemeClr>
          </a:solidFill>
          <a:prstDash val="solid"/>
        </a:ln>
        <a:effectLst/>
      </dsp:spPr>
      <dsp:style>
        <a:lnRef idx="2">
          <a:scrgbClr r="0" g="0" b="0"/>
        </a:lnRef>
        <a:fillRef idx="1">
          <a:scrgbClr r="0" g="0" b="0"/>
        </a:fillRef>
        <a:effectRef idx="0">
          <a:scrgbClr r="0" g="0" b="0"/>
        </a:effectRef>
        <a:fontRef idx="minor"/>
      </dsp:style>
    </dsp:sp>
    <dsp:sp modelId="{75E1A0C9-48C6-42D4-A3A9-15380670EFEE}">
      <dsp:nvSpPr>
        <dsp:cNvPr id="0" name=""/>
        <dsp:cNvSpPr/>
      </dsp:nvSpPr>
      <dsp:spPr>
        <a:xfrm>
          <a:off x="3041609" y="1905731"/>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119988"/>
              <a:satOff val="-3205"/>
              <a:lumOff val="-756"/>
              <a:alphaOff val="0"/>
            </a:schemeClr>
          </a:solidFill>
          <a:prstDash val="solid"/>
        </a:ln>
        <a:effectLst/>
      </dsp:spPr>
      <dsp:style>
        <a:lnRef idx="2">
          <a:scrgbClr r="0" g="0" b="0"/>
        </a:lnRef>
        <a:fillRef idx="1">
          <a:scrgbClr r="0" g="0" b="0"/>
        </a:fillRef>
        <a:effectRef idx="0">
          <a:scrgbClr r="0" g="0" b="0"/>
        </a:effectRef>
        <a:fontRef idx="minor"/>
      </dsp:style>
    </dsp:sp>
    <dsp:sp modelId="{563D527E-ACDB-4992-825C-11343CE46312}">
      <dsp:nvSpPr>
        <dsp:cNvPr id="0" name=""/>
        <dsp:cNvSpPr/>
      </dsp:nvSpPr>
      <dsp:spPr>
        <a:xfrm>
          <a:off x="1201211" y="503392"/>
          <a:ext cx="1054719" cy="905576"/>
        </a:xfrm>
        <a:prstGeom prst="hexagon">
          <a:avLst>
            <a:gd name="adj" fmla="val 25000"/>
            <a:gd name="vf" fmla="val 115470"/>
          </a:avLst>
        </a:prstGeom>
        <a:solidFill>
          <a:schemeClr val="accent4">
            <a:hueOff val="167983"/>
            <a:satOff val="-4487"/>
            <a:lumOff val="-1059"/>
            <a:alphaOff val="0"/>
          </a:schemeClr>
        </a:solidFill>
        <a:ln w="25400" cap="flat" cmpd="sng" algn="ctr">
          <a:solidFill>
            <a:schemeClr val="accent4">
              <a:hueOff val="167983"/>
              <a:satOff val="-4487"/>
              <a:lumOff val="-1059"/>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High expectations</a:t>
          </a:r>
        </a:p>
      </dsp:txBody>
      <dsp:txXfrm>
        <a:off x="1364569" y="643650"/>
        <a:ext cx="728003" cy="625060"/>
      </dsp:txXfrm>
    </dsp:sp>
    <dsp:sp modelId="{456CA478-195D-428D-B213-C0B09CB642CD}">
      <dsp:nvSpPr>
        <dsp:cNvPr id="0" name=""/>
        <dsp:cNvSpPr/>
      </dsp:nvSpPr>
      <dsp:spPr>
        <a:xfrm>
          <a:off x="1919304" y="515767"/>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159984"/>
              <a:satOff val="-4273"/>
              <a:lumOff val="-1008"/>
              <a:alphaOff val="0"/>
            </a:schemeClr>
          </a:solidFill>
          <a:prstDash val="solid"/>
        </a:ln>
        <a:effectLst/>
      </dsp:spPr>
      <dsp:style>
        <a:lnRef idx="2">
          <a:scrgbClr r="0" g="0" b="0"/>
        </a:lnRef>
        <a:fillRef idx="1">
          <a:scrgbClr r="0" g="0" b="0"/>
        </a:fillRef>
        <a:effectRef idx="0">
          <a:scrgbClr r="0" g="0" b="0"/>
        </a:effectRef>
        <a:fontRef idx="minor"/>
      </dsp:style>
    </dsp:sp>
    <dsp:sp modelId="{C01658E4-C36A-4D5B-A432-B643FA602F72}">
      <dsp:nvSpPr>
        <dsp:cNvPr id="0" name=""/>
        <dsp:cNvSpPr/>
      </dsp:nvSpPr>
      <dsp:spPr>
        <a:xfrm>
          <a:off x="2109063" y="0"/>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167983"/>
              <a:satOff val="-4487"/>
              <a:lumOff val="-1059"/>
              <a:alphaOff val="0"/>
            </a:schemeClr>
          </a:solidFill>
          <a:prstDash val="solid"/>
        </a:ln>
        <a:effectLst/>
      </dsp:spPr>
      <dsp:style>
        <a:lnRef idx="2">
          <a:scrgbClr r="0" g="0" b="0"/>
        </a:lnRef>
        <a:fillRef idx="1">
          <a:scrgbClr r="0" g="0" b="0"/>
        </a:fillRef>
        <a:effectRef idx="0">
          <a:scrgbClr r="0" g="0" b="0"/>
        </a:effectRef>
        <a:fontRef idx="minor"/>
      </dsp:style>
    </dsp:sp>
    <dsp:sp modelId="{CF772CE8-E43E-43C1-BC8A-2F77C52283DB}">
      <dsp:nvSpPr>
        <dsp:cNvPr id="0" name=""/>
        <dsp:cNvSpPr/>
      </dsp:nvSpPr>
      <dsp:spPr>
        <a:xfrm>
          <a:off x="2138956" y="401299"/>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199980"/>
              <a:satOff val="-5341"/>
              <a:lumOff val="-1260"/>
              <a:alphaOff val="0"/>
            </a:schemeClr>
          </a:solidFill>
          <a:prstDash val="solid"/>
        </a:ln>
        <a:effectLst/>
      </dsp:spPr>
      <dsp:style>
        <a:lnRef idx="2">
          <a:scrgbClr r="0" g="0" b="0"/>
        </a:lnRef>
        <a:fillRef idx="1">
          <a:scrgbClr r="0" g="0" b="0"/>
        </a:fillRef>
        <a:effectRef idx="0">
          <a:scrgbClr r="0" g="0" b="0"/>
        </a:effectRef>
        <a:fontRef idx="minor"/>
      </dsp:style>
    </dsp:sp>
    <dsp:sp modelId="{507B524C-E6D0-4650-9778-B04BD93AA470}">
      <dsp:nvSpPr>
        <dsp:cNvPr id="0" name=""/>
        <dsp:cNvSpPr/>
      </dsp:nvSpPr>
      <dsp:spPr>
        <a:xfrm>
          <a:off x="3016265" y="501624"/>
          <a:ext cx="1054719" cy="905576"/>
        </a:xfrm>
        <a:prstGeom prst="hexagon">
          <a:avLst>
            <a:gd name="adj" fmla="val 25000"/>
            <a:gd name="vf" fmla="val 115470"/>
          </a:avLst>
        </a:prstGeom>
        <a:solidFill>
          <a:schemeClr val="accent4">
            <a:hueOff val="251975"/>
            <a:satOff val="-6730"/>
            <a:lumOff val="-1588"/>
            <a:alphaOff val="0"/>
          </a:schemeClr>
        </a:solidFill>
        <a:ln w="25400" cap="flat" cmpd="sng" algn="ctr">
          <a:solidFill>
            <a:schemeClr val="accent4">
              <a:hueOff val="251975"/>
              <a:satOff val="-6730"/>
              <a:lumOff val="-1588"/>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Great science</a:t>
          </a:r>
        </a:p>
      </dsp:txBody>
      <dsp:txXfrm>
        <a:off x="3179623" y="641882"/>
        <a:ext cx="728003" cy="625060"/>
      </dsp:txXfrm>
    </dsp:sp>
    <dsp:sp modelId="{99E9D32E-BAEC-4A02-9501-2C70190394A9}">
      <dsp:nvSpPr>
        <dsp:cNvPr id="0" name=""/>
        <dsp:cNvSpPr/>
      </dsp:nvSpPr>
      <dsp:spPr>
        <a:xfrm>
          <a:off x="3928665" y="902482"/>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239976"/>
              <a:satOff val="-6410"/>
              <a:lumOff val="-1513"/>
              <a:alphaOff val="0"/>
            </a:schemeClr>
          </a:solidFill>
          <a:prstDash val="solid"/>
        </a:ln>
        <a:effectLst/>
      </dsp:spPr>
      <dsp:style>
        <a:lnRef idx="2">
          <a:scrgbClr r="0" g="0" b="0"/>
        </a:lnRef>
        <a:fillRef idx="1">
          <a:scrgbClr r="0" g="0" b="0"/>
        </a:fillRef>
        <a:effectRef idx="0">
          <a:scrgbClr r="0" g="0" b="0"/>
        </a:effectRef>
        <a:fontRef idx="minor"/>
      </dsp:style>
    </dsp:sp>
    <dsp:sp modelId="{5F020A96-656F-4A4A-8A22-214807D4F9CC}">
      <dsp:nvSpPr>
        <dsp:cNvPr id="0" name=""/>
        <dsp:cNvSpPr/>
      </dsp:nvSpPr>
      <dsp:spPr>
        <a:xfrm>
          <a:off x="3923466" y="1010762"/>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251975"/>
              <a:satOff val="-6730"/>
              <a:lumOff val="-1588"/>
              <a:alphaOff val="0"/>
            </a:schemeClr>
          </a:solidFill>
          <a:prstDash val="solid"/>
        </a:ln>
        <a:effectLst/>
      </dsp:spPr>
      <dsp:style>
        <a:lnRef idx="2">
          <a:scrgbClr r="0" g="0" b="0"/>
        </a:lnRef>
        <a:fillRef idx="1">
          <a:scrgbClr r="0" g="0" b="0"/>
        </a:fillRef>
        <a:effectRef idx="0">
          <a:scrgbClr r="0" g="0" b="0"/>
        </a:effectRef>
        <a:fontRef idx="minor"/>
      </dsp:style>
    </dsp:sp>
    <dsp:sp modelId="{40E65374-CCE0-4F55-9B62-A6222F09B447}">
      <dsp:nvSpPr>
        <dsp:cNvPr id="0" name=""/>
        <dsp:cNvSpPr/>
      </dsp:nvSpPr>
      <dsp:spPr>
        <a:xfrm>
          <a:off x="4128822" y="1026673"/>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279972"/>
              <a:satOff val="-7478"/>
              <a:lumOff val="-1765"/>
              <a:alphaOff val="0"/>
            </a:schemeClr>
          </a:solidFill>
          <a:prstDash val="solid"/>
        </a:ln>
        <a:effectLst/>
      </dsp:spPr>
      <dsp:style>
        <a:lnRef idx="2">
          <a:scrgbClr r="0" g="0" b="0"/>
        </a:lnRef>
        <a:fillRef idx="1">
          <a:scrgbClr r="0" g="0" b="0"/>
        </a:fillRef>
        <a:effectRef idx="0">
          <a:scrgbClr r="0" g="0" b="0"/>
        </a:effectRef>
        <a:fontRef idx="minor"/>
      </dsp:style>
    </dsp:sp>
    <dsp:sp modelId="{DFA8AAB6-00C5-4997-871C-7CA1FDF71DF9}">
      <dsp:nvSpPr>
        <dsp:cNvPr id="0" name=""/>
        <dsp:cNvSpPr/>
      </dsp:nvSpPr>
      <dsp:spPr>
        <a:xfrm>
          <a:off x="3923466" y="9723"/>
          <a:ext cx="1054719" cy="905576"/>
        </a:xfrm>
        <a:prstGeom prst="hexagon">
          <a:avLst>
            <a:gd name="adj" fmla="val 25000"/>
            <a:gd name="vf" fmla="val 115470"/>
          </a:avLst>
        </a:prstGeom>
        <a:solidFill>
          <a:schemeClr val="accent4">
            <a:hueOff val="335966"/>
            <a:satOff val="-8974"/>
            <a:lumOff val="-2118"/>
            <a:alphaOff val="0"/>
          </a:schemeClr>
        </a:solidFill>
        <a:ln w="25400" cap="flat" cmpd="sng" algn="ctr">
          <a:solidFill>
            <a:schemeClr val="accent4">
              <a:hueOff val="335966"/>
              <a:satOff val="-8974"/>
              <a:lumOff val="-2118"/>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Train students</a:t>
          </a:r>
        </a:p>
      </dsp:txBody>
      <dsp:txXfrm>
        <a:off x="4086824" y="149981"/>
        <a:ext cx="728003" cy="625060"/>
      </dsp:txXfrm>
    </dsp:sp>
    <dsp:sp modelId="{66D36E31-0F3C-4043-A26C-77B5816BF66A}">
      <dsp:nvSpPr>
        <dsp:cNvPr id="0" name=""/>
        <dsp:cNvSpPr/>
      </dsp:nvSpPr>
      <dsp:spPr>
        <a:xfrm>
          <a:off x="4835867" y="415442"/>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319968"/>
              <a:satOff val="-8546"/>
              <a:lumOff val="-2017"/>
              <a:alphaOff val="0"/>
            </a:schemeClr>
          </a:solidFill>
          <a:prstDash val="solid"/>
        </a:ln>
        <a:effectLst/>
      </dsp:spPr>
      <dsp:style>
        <a:lnRef idx="2">
          <a:scrgbClr r="0" g="0" b="0"/>
        </a:lnRef>
        <a:fillRef idx="1">
          <a:scrgbClr r="0" g="0" b="0"/>
        </a:fillRef>
        <a:effectRef idx="0">
          <a:scrgbClr r="0" g="0" b="0"/>
        </a:effectRef>
        <a:fontRef idx="minor"/>
      </dsp:style>
    </dsp:sp>
    <dsp:sp modelId="{82CDEA27-CCEC-448E-AD76-4EB547A98539}">
      <dsp:nvSpPr>
        <dsp:cNvPr id="0" name=""/>
        <dsp:cNvSpPr/>
      </dsp:nvSpPr>
      <dsp:spPr>
        <a:xfrm>
          <a:off x="4831318" y="514883"/>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335966"/>
              <a:satOff val="-8974"/>
              <a:lumOff val="-2118"/>
              <a:alphaOff val="0"/>
            </a:schemeClr>
          </a:solidFill>
          <a:prstDash val="solid"/>
        </a:ln>
        <a:effectLst/>
      </dsp:spPr>
      <dsp:style>
        <a:lnRef idx="2">
          <a:scrgbClr r="0" g="0" b="0"/>
        </a:lnRef>
        <a:fillRef idx="1">
          <a:scrgbClr r="0" g="0" b="0"/>
        </a:fillRef>
        <a:effectRef idx="0">
          <a:scrgbClr r="0" g="0" b="0"/>
        </a:effectRef>
        <a:fontRef idx="minor"/>
      </dsp:style>
    </dsp:sp>
    <dsp:sp modelId="{60681E0B-4E3E-4400-A72E-A18D59FAB430}">
      <dsp:nvSpPr>
        <dsp:cNvPr id="0" name=""/>
        <dsp:cNvSpPr/>
      </dsp:nvSpPr>
      <dsp:spPr>
        <a:xfrm>
          <a:off x="5041222" y="534771"/>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359964"/>
              <a:satOff val="-9615"/>
              <a:lumOff val="-2269"/>
              <a:alphaOff val="0"/>
            </a:schemeClr>
          </a:solidFill>
          <a:prstDash val="solid"/>
        </a:ln>
        <a:effectLst/>
      </dsp:spPr>
      <dsp:style>
        <a:lnRef idx="2">
          <a:scrgbClr r="0" g="0" b="0"/>
        </a:lnRef>
        <a:fillRef idx="1">
          <a:scrgbClr r="0" g="0" b="0"/>
        </a:fillRef>
        <a:effectRef idx="0">
          <a:scrgbClr r="0" g="0" b="0"/>
        </a:effectRef>
        <a:fontRef idx="minor"/>
      </dsp:style>
    </dsp:sp>
    <dsp:sp modelId="{DFD3D7FD-40B9-4163-B193-AAADD15C521E}">
      <dsp:nvSpPr>
        <dsp:cNvPr id="0" name=""/>
        <dsp:cNvSpPr/>
      </dsp:nvSpPr>
      <dsp:spPr>
        <a:xfrm>
          <a:off x="4831318" y="1514154"/>
          <a:ext cx="1054719" cy="905576"/>
        </a:xfrm>
        <a:prstGeom prst="hexagon">
          <a:avLst>
            <a:gd name="adj" fmla="val 25000"/>
            <a:gd name="vf" fmla="val 115470"/>
          </a:avLst>
        </a:prstGeom>
        <a:solidFill>
          <a:schemeClr val="accent4">
            <a:hueOff val="419958"/>
            <a:satOff val="-11217"/>
            <a:lumOff val="-2647"/>
            <a:alphaOff val="0"/>
          </a:schemeClr>
        </a:solidFill>
        <a:ln w="25400" cap="flat" cmpd="sng" algn="ctr">
          <a:solidFill>
            <a:schemeClr val="accent4">
              <a:hueOff val="419958"/>
              <a:satOff val="-11217"/>
              <a:lumOff val="-2647"/>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Get funding</a:t>
          </a:r>
        </a:p>
      </dsp:txBody>
      <dsp:txXfrm>
        <a:off x="4994676" y="1654412"/>
        <a:ext cx="728003" cy="625060"/>
      </dsp:txXfrm>
    </dsp:sp>
    <dsp:sp modelId="{F79FA8EB-097E-4BFA-9F57-EE4FA19DB0A5}">
      <dsp:nvSpPr>
        <dsp:cNvPr id="0" name=""/>
        <dsp:cNvSpPr/>
      </dsp:nvSpPr>
      <dsp:spPr>
        <a:xfrm>
          <a:off x="5039922" y="2307473"/>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399960"/>
              <a:satOff val="-10683"/>
              <a:lumOff val="-2521"/>
              <a:alphaOff val="0"/>
            </a:schemeClr>
          </a:solidFill>
          <a:prstDash val="solid"/>
        </a:ln>
        <a:effectLst/>
      </dsp:spPr>
      <dsp:style>
        <a:lnRef idx="2">
          <a:scrgbClr r="0" g="0" b="0"/>
        </a:lnRef>
        <a:fillRef idx="1">
          <a:scrgbClr r="0" g="0" b="0"/>
        </a:fillRef>
        <a:effectRef idx="0">
          <a:scrgbClr r="0" g="0" b="0"/>
        </a:effectRef>
        <a:fontRef idx="minor"/>
      </dsp:style>
    </dsp:sp>
    <dsp:sp modelId="{1EC8F70F-A331-4B0B-9CFA-69045D587634}">
      <dsp:nvSpPr>
        <dsp:cNvPr id="0" name=""/>
        <dsp:cNvSpPr/>
      </dsp:nvSpPr>
      <dsp:spPr>
        <a:xfrm>
          <a:off x="3923466" y="2010034"/>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419958"/>
              <a:satOff val="-11217"/>
              <a:lumOff val="-2647"/>
              <a:alphaOff val="0"/>
            </a:schemeClr>
          </a:solidFill>
          <a:prstDash val="solid"/>
        </a:ln>
        <a:effectLst/>
      </dsp:spPr>
      <dsp:style>
        <a:lnRef idx="2">
          <a:scrgbClr r="0" g="0" b="0"/>
        </a:lnRef>
        <a:fillRef idx="1">
          <a:scrgbClr r="0" g="0" b="0"/>
        </a:fillRef>
        <a:effectRef idx="0">
          <a:scrgbClr r="0" g="0" b="0"/>
        </a:effectRef>
        <a:fontRef idx="minor"/>
      </dsp:style>
    </dsp:sp>
    <dsp:sp modelId="{AC2DE483-1ABF-4122-B444-0593143E7267}">
      <dsp:nvSpPr>
        <dsp:cNvPr id="0" name=""/>
        <dsp:cNvSpPr/>
      </dsp:nvSpPr>
      <dsp:spPr>
        <a:xfrm>
          <a:off x="4844315" y="2407356"/>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439956"/>
              <a:satOff val="-11751"/>
              <a:lumOff val="-2773"/>
              <a:alphaOff val="0"/>
            </a:schemeClr>
          </a:solidFill>
          <a:prstDash val="solid"/>
        </a:ln>
        <a:effectLst/>
      </dsp:spPr>
      <dsp:style>
        <a:lnRef idx="2">
          <a:scrgbClr r="0" g="0" b="0"/>
        </a:lnRef>
        <a:fillRef idx="1">
          <a:scrgbClr r="0" g="0" b="0"/>
        </a:fillRef>
        <a:effectRef idx="0">
          <a:scrgbClr r="0" g="0" b="0"/>
        </a:effectRef>
        <a:fontRef idx="minor"/>
      </dsp:style>
    </dsp:sp>
    <dsp:sp modelId="{9C1BFC1D-0A8C-42CE-B8BD-7B11C2F8C680}">
      <dsp:nvSpPr>
        <dsp:cNvPr id="0" name=""/>
        <dsp:cNvSpPr/>
      </dsp:nvSpPr>
      <dsp:spPr>
        <a:xfrm>
          <a:off x="2108413" y="2004288"/>
          <a:ext cx="1054719" cy="905576"/>
        </a:xfrm>
        <a:prstGeom prst="hexagon">
          <a:avLst>
            <a:gd name="adj" fmla="val 25000"/>
            <a:gd name="vf" fmla="val 115470"/>
          </a:avLst>
        </a:prstGeom>
        <a:solidFill>
          <a:schemeClr val="accent4">
            <a:hueOff val="503950"/>
            <a:satOff val="-13460"/>
            <a:lumOff val="-3176"/>
            <a:alphaOff val="0"/>
          </a:schemeClr>
        </a:solidFill>
        <a:ln w="25400" cap="flat" cmpd="sng" algn="ctr">
          <a:solidFill>
            <a:schemeClr val="accent4">
              <a:hueOff val="503950"/>
              <a:satOff val="-13460"/>
              <a:lumOff val="-3176"/>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Pay own salary</a:t>
          </a:r>
        </a:p>
      </dsp:txBody>
      <dsp:txXfrm>
        <a:off x="2271771" y="2144546"/>
        <a:ext cx="728003" cy="625060"/>
      </dsp:txXfrm>
    </dsp:sp>
    <dsp:sp modelId="{655FC05E-457B-4B66-87E1-DF4F3D1E1282}">
      <dsp:nvSpPr>
        <dsp:cNvPr id="0" name=""/>
        <dsp:cNvSpPr/>
      </dsp:nvSpPr>
      <dsp:spPr>
        <a:xfrm>
          <a:off x="2138307" y="2405588"/>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479952"/>
              <a:satOff val="-12819"/>
              <a:lumOff val="-3025"/>
              <a:alphaOff val="0"/>
            </a:schemeClr>
          </a:solidFill>
          <a:prstDash val="solid"/>
        </a:ln>
        <a:effectLst/>
      </dsp:spPr>
      <dsp:style>
        <a:lnRef idx="2">
          <a:scrgbClr r="0" g="0" b="0"/>
        </a:lnRef>
        <a:fillRef idx="1">
          <a:scrgbClr r="0" g="0" b="0"/>
        </a:fillRef>
        <a:effectRef idx="0">
          <a:scrgbClr r="0" g="0" b="0"/>
        </a:effectRef>
        <a:fontRef idx="minor"/>
      </dsp:style>
    </dsp:sp>
    <dsp:sp modelId="{93EC8C85-4A2D-43A2-9138-A0F7249D86B6}">
      <dsp:nvSpPr>
        <dsp:cNvPr id="0" name=""/>
        <dsp:cNvSpPr/>
      </dsp:nvSpPr>
      <dsp:spPr>
        <a:xfrm>
          <a:off x="1200561" y="2507681"/>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503950"/>
              <a:satOff val="-13460"/>
              <a:lumOff val="-3176"/>
              <a:alphaOff val="0"/>
            </a:schemeClr>
          </a:solidFill>
          <a:prstDash val="solid"/>
        </a:ln>
        <a:effectLst/>
      </dsp:spPr>
      <dsp:style>
        <a:lnRef idx="2">
          <a:scrgbClr r="0" g="0" b="0"/>
        </a:lnRef>
        <a:fillRef idx="1">
          <a:scrgbClr r="0" g="0" b="0"/>
        </a:fillRef>
        <a:effectRef idx="0">
          <a:scrgbClr r="0" g="0" b="0"/>
        </a:effectRef>
        <a:fontRef idx="minor"/>
      </dsp:style>
    </dsp:sp>
    <dsp:sp modelId="{542348FB-5366-4812-8AF1-F29849DA01C6}">
      <dsp:nvSpPr>
        <dsp:cNvPr id="0" name=""/>
        <dsp:cNvSpPr/>
      </dsp:nvSpPr>
      <dsp:spPr>
        <a:xfrm>
          <a:off x="1918655" y="2520497"/>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519948"/>
              <a:satOff val="-13888"/>
              <a:lumOff val="-3277"/>
              <a:alphaOff val="0"/>
            </a:schemeClr>
          </a:solidFill>
          <a:prstDash val="solid"/>
        </a:ln>
        <a:effectLst/>
      </dsp:spPr>
      <dsp:style>
        <a:lnRef idx="2">
          <a:scrgbClr r="0" g="0" b="0"/>
        </a:lnRef>
        <a:fillRef idx="1">
          <a:scrgbClr r="0" g="0" b="0"/>
        </a:fillRef>
        <a:effectRef idx="0">
          <a:scrgbClr r="0" g="0" b="0"/>
        </a:effectRef>
        <a:fontRef idx="minor"/>
      </dsp:style>
    </dsp:sp>
    <dsp:sp modelId="{E3B22230-5C77-45C5-9472-AB12CE3AE68A}">
      <dsp:nvSpPr>
        <dsp:cNvPr id="0" name=""/>
        <dsp:cNvSpPr/>
      </dsp:nvSpPr>
      <dsp:spPr>
        <a:xfrm>
          <a:off x="5733971" y="2021525"/>
          <a:ext cx="1054719" cy="905576"/>
        </a:xfrm>
        <a:prstGeom prst="hexagon">
          <a:avLst>
            <a:gd name="adj" fmla="val 25000"/>
            <a:gd name="vf" fmla="val 115470"/>
          </a:avLst>
        </a:prstGeom>
        <a:solidFill>
          <a:schemeClr val="accent4">
            <a:hueOff val="587941"/>
            <a:satOff val="-15704"/>
            <a:lumOff val="-3706"/>
            <a:alphaOff val="0"/>
          </a:schemeClr>
        </a:solidFill>
        <a:ln w="25400" cap="flat" cmpd="sng" algn="ctr">
          <a:solidFill>
            <a:schemeClr val="accent4">
              <a:hueOff val="587941"/>
              <a:satOff val="-15704"/>
              <a:lumOff val="-3706"/>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Support own lab</a:t>
          </a:r>
        </a:p>
      </dsp:txBody>
      <dsp:txXfrm>
        <a:off x="5897329" y="2161783"/>
        <a:ext cx="728003" cy="625060"/>
      </dsp:txXfrm>
    </dsp:sp>
    <dsp:sp modelId="{CA17C8B2-B97C-42FC-A101-842A2AF48280}">
      <dsp:nvSpPr>
        <dsp:cNvPr id="0" name=""/>
        <dsp:cNvSpPr/>
      </dsp:nvSpPr>
      <dsp:spPr>
        <a:xfrm>
          <a:off x="5943225" y="2814843"/>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559944"/>
              <a:satOff val="-14956"/>
              <a:lumOff val="-3529"/>
              <a:alphaOff val="0"/>
            </a:schemeClr>
          </a:solidFill>
          <a:prstDash val="solid"/>
        </a:ln>
        <a:effectLst/>
      </dsp:spPr>
      <dsp:style>
        <a:lnRef idx="2">
          <a:scrgbClr r="0" g="0" b="0"/>
        </a:lnRef>
        <a:fillRef idx="1">
          <a:scrgbClr r="0" g="0" b="0"/>
        </a:fillRef>
        <a:effectRef idx="0">
          <a:scrgbClr r="0" g="0" b="0"/>
        </a:effectRef>
        <a:fontRef idx="minor"/>
      </dsp:style>
    </dsp:sp>
    <dsp:sp modelId="{CE5CD692-0DA9-41A7-AA43-C366C5DF999D}">
      <dsp:nvSpPr>
        <dsp:cNvPr id="0" name=""/>
        <dsp:cNvSpPr/>
      </dsp:nvSpPr>
      <dsp:spPr>
        <a:xfrm>
          <a:off x="4826769" y="2517404"/>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587941"/>
              <a:satOff val="-15704"/>
              <a:lumOff val="-3706"/>
              <a:alphaOff val="0"/>
            </a:schemeClr>
          </a:solidFill>
          <a:prstDash val="solid"/>
        </a:ln>
        <a:effectLst/>
      </dsp:spPr>
      <dsp:style>
        <a:lnRef idx="2">
          <a:scrgbClr r="0" g="0" b="0"/>
        </a:lnRef>
        <a:fillRef idx="1">
          <a:scrgbClr r="0" g="0" b="0"/>
        </a:fillRef>
        <a:effectRef idx="0">
          <a:scrgbClr r="0" g="0" b="0"/>
        </a:effectRef>
        <a:fontRef idx="minor"/>
      </dsp:style>
    </dsp:sp>
    <dsp:sp modelId="{CAD5C47A-15FC-4FF3-94FE-E39CBE9DEC32}">
      <dsp:nvSpPr>
        <dsp:cNvPr id="0" name=""/>
        <dsp:cNvSpPr/>
      </dsp:nvSpPr>
      <dsp:spPr>
        <a:xfrm>
          <a:off x="5747618" y="2914726"/>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599940"/>
              <a:satOff val="-16024"/>
              <a:lumOff val="-3781"/>
              <a:alphaOff val="0"/>
            </a:schemeClr>
          </a:solidFill>
          <a:prstDash val="solid"/>
        </a:ln>
        <a:effectLst/>
      </dsp:spPr>
      <dsp:style>
        <a:lnRef idx="2">
          <a:scrgbClr r="0" g="0" b="0"/>
        </a:lnRef>
        <a:fillRef idx="1">
          <a:scrgbClr r="0" g="0" b="0"/>
        </a:fillRef>
        <a:effectRef idx="0">
          <a:scrgbClr r="0" g="0" b="0"/>
        </a:effectRef>
        <a:fontRef idx="minor"/>
      </dsp:style>
    </dsp:sp>
    <dsp:sp modelId="{1FADE915-5A7E-4C43-91F6-F0E365300A81}">
      <dsp:nvSpPr>
        <dsp:cNvPr id="0" name=""/>
        <dsp:cNvSpPr/>
      </dsp:nvSpPr>
      <dsp:spPr>
        <a:xfrm>
          <a:off x="5737870" y="19446"/>
          <a:ext cx="1054719" cy="905576"/>
        </a:xfrm>
        <a:prstGeom prst="hexagon">
          <a:avLst>
            <a:gd name="adj" fmla="val 25000"/>
            <a:gd name="vf" fmla="val 115470"/>
          </a:avLst>
        </a:prstGeom>
        <a:solidFill>
          <a:schemeClr val="accent4">
            <a:hueOff val="671933"/>
            <a:satOff val="-17947"/>
            <a:lumOff val="-4235"/>
            <a:alphaOff val="0"/>
          </a:schemeClr>
        </a:solidFill>
        <a:ln w="25400" cap="flat" cmpd="sng" algn="ctr">
          <a:solidFill>
            <a:schemeClr val="accent4">
              <a:hueOff val="671933"/>
              <a:satOff val="-17947"/>
              <a:lumOff val="-4235"/>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Publish</a:t>
          </a:r>
        </a:p>
      </dsp:txBody>
      <dsp:txXfrm>
        <a:off x="5901228" y="159704"/>
        <a:ext cx="728003" cy="625060"/>
      </dsp:txXfrm>
    </dsp:sp>
    <dsp:sp modelId="{880F2906-8907-4CE3-8A3F-DAA99F14E67C}">
      <dsp:nvSpPr>
        <dsp:cNvPr id="0" name=""/>
        <dsp:cNvSpPr/>
      </dsp:nvSpPr>
      <dsp:spPr>
        <a:xfrm>
          <a:off x="6467660" y="815858"/>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639936"/>
              <a:satOff val="-17093"/>
              <a:lumOff val="-4034"/>
              <a:alphaOff val="0"/>
            </a:schemeClr>
          </a:solidFill>
          <a:prstDash val="solid"/>
        </a:ln>
        <a:effectLst/>
      </dsp:spPr>
      <dsp:style>
        <a:lnRef idx="2">
          <a:scrgbClr r="0" g="0" b="0"/>
        </a:lnRef>
        <a:fillRef idx="1">
          <a:scrgbClr r="0" g="0" b="0"/>
        </a:fillRef>
        <a:effectRef idx="0">
          <a:scrgbClr r="0" g="0" b="0"/>
        </a:effectRef>
        <a:fontRef idx="minor"/>
      </dsp:style>
    </dsp:sp>
    <dsp:sp modelId="{BBF38CEE-68A6-4C6D-A230-195B4AE5226E}">
      <dsp:nvSpPr>
        <dsp:cNvPr id="0" name=""/>
        <dsp:cNvSpPr/>
      </dsp:nvSpPr>
      <dsp:spPr>
        <a:xfrm>
          <a:off x="5737870" y="1019159"/>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671933"/>
              <a:satOff val="-17947"/>
              <a:lumOff val="-4235"/>
              <a:alphaOff val="0"/>
            </a:schemeClr>
          </a:solidFill>
          <a:prstDash val="solid"/>
        </a:ln>
        <a:effectLst/>
      </dsp:spPr>
      <dsp:style>
        <a:lnRef idx="2">
          <a:scrgbClr r="0" g="0" b="0"/>
        </a:lnRef>
        <a:fillRef idx="1">
          <a:scrgbClr r="0" g="0" b="0"/>
        </a:fillRef>
        <a:effectRef idx="0">
          <a:scrgbClr r="0" g="0" b="0"/>
        </a:effectRef>
        <a:fontRef idx="minor"/>
      </dsp:style>
    </dsp:sp>
    <dsp:sp modelId="{312764FB-13AE-49E2-95A1-26DDF0077B31}">
      <dsp:nvSpPr>
        <dsp:cNvPr id="0" name=""/>
        <dsp:cNvSpPr/>
      </dsp:nvSpPr>
      <dsp:spPr>
        <a:xfrm>
          <a:off x="6467660" y="1024463"/>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679932"/>
              <a:satOff val="-18161"/>
              <a:lumOff val="-4286"/>
              <a:alphaOff val="0"/>
            </a:schemeClr>
          </a:solidFill>
          <a:prstDash val="solid"/>
        </a:ln>
        <a:effectLst/>
      </dsp:spPr>
      <dsp:style>
        <a:lnRef idx="2">
          <a:scrgbClr r="0" g="0" b="0"/>
        </a:lnRef>
        <a:fillRef idx="1">
          <a:scrgbClr r="0" g="0" b="0"/>
        </a:fillRef>
        <a:effectRef idx="0">
          <a:scrgbClr r="0" g="0" b="0"/>
        </a:effectRef>
        <a:fontRef idx="minor"/>
      </dsp:style>
    </dsp:sp>
    <dsp:sp modelId="{2C5671A0-0FD7-4ED4-8A71-CAF479A54369}">
      <dsp:nvSpPr>
        <dsp:cNvPr id="0" name=""/>
        <dsp:cNvSpPr/>
      </dsp:nvSpPr>
      <dsp:spPr>
        <a:xfrm>
          <a:off x="3012366" y="2511658"/>
          <a:ext cx="1054719" cy="905576"/>
        </a:xfrm>
        <a:prstGeom prst="hexagon">
          <a:avLst>
            <a:gd name="adj" fmla="val 25000"/>
            <a:gd name="vf" fmla="val 115470"/>
          </a:avLst>
        </a:prstGeom>
        <a:solidFill>
          <a:schemeClr val="accent4">
            <a:hueOff val="755924"/>
            <a:satOff val="-20191"/>
            <a:lumOff val="-4765"/>
            <a:alphaOff val="0"/>
          </a:schemeClr>
        </a:solidFill>
        <a:ln w="25400" cap="flat" cmpd="sng" algn="ctr">
          <a:solidFill>
            <a:schemeClr val="accent4">
              <a:hueOff val="755924"/>
              <a:satOff val="-20191"/>
              <a:lumOff val="-4765"/>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Pay debts</a:t>
          </a:r>
        </a:p>
      </dsp:txBody>
      <dsp:txXfrm>
        <a:off x="3175724" y="2651916"/>
        <a:ext cx="728003" cy="625060"/>
      </dsp:txXfrm>
    </dsp:sp>
    <dsp:sp modelId="{DCDA10F6-CCE3-4457-B67C-C5B06CC8B6C5}">
      <dsp:nvSpPr>
        <dsp:cNvPr id="0" name=""/>
        <dsp:cNvSpPr/>
      </dsp:nvSpPr>
      <dsp:spPr>
        <a:xfrm>
          <a:off x="3220970" y="3304976"/>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719928"/>
              <a:satOff val="-19229"/>
              <a:lumOff val="-4538"/>
              <a:alphaOff val="0"/>
            </a:schemeClr>
          </a:solidFill>
          <a:prstDash val="solid"/>
        </a:ln>
        <a:effectLst/>
      </dsp:spPr>
      <dsp:style>
        <a:lnRef idx="2">
          <a:scrgbClr r="0" g="0" b="0"/>
        </a:lnRef>
        <a:fillRef idx="1">
          <a:scrgbClr r="0" g="0" b="0"/>
        </a:fillRef>
        <a:effectRef idx="0">
          <a:scrgbClr r="0" g="0" b="0"/>
        </a:effectRef>
        <a:fontRef idx="minor"/>
      </dsp:style>
    </dsp:sp>
    <dsp:sp modelId="{824C697D-FA16-4E04-903C-236F5DC9587D}">
      <dsp:nvSpPr>
        <dsp:cNvPr id="0" name=""/>
        <dsp:cNvSpPr/>
      </dsp:nvSpPr>
      <dsp:spPr>
        <a:xfrm>
          <a:off x="2104514" y="3007537"/>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755924"/>
              <a:satOff val="-20191"/>
              <a:lumOff val="-4765"/>
              <a:alphaOff val="0"/>
            </a:schemeClr>
          </a:solidFill>
          <a:prstDash val="solid"/>
        </a:ln>
        <a:effectLst/>
      </dsp:spPr>
      <dsp:style>
        <a:lnRef idx="2">
          <a:scrgbClr r="0" g="0" b="0"/>
        </a:lnRef>
        <a:fillRef idx="1">
          <a:scrgbClr r="0" g="0" b="0"/>
        </a:fillRef>
        <a:effectRef idx="0">
          <a:scrgbClr r="0" g="0" b="0"/>
        </a:effectRef>
        <a:fontRef idx="minor"/>
      </dsp:style>
    </dsp:sp>
    <dsp:sp modelId="{F5FE42E3-B803-4FA8-981F-81A82A9127CB}">
      <dsp:nvSpPr>
        <dsp:cNvPr id="0" name=""/>
        <dsp:cNvSpPr/>
      </dsp:nvSpPr>
      <dsp:spPr>
        <a:xfrm>
          <a:off x="3025363" y="3404859"/>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759924"/>
              <a:satOff val="-20297"/>
              <a:lumOff val="-4790"/>
              <a:alphaOff val="0"/>
            </a:schemeClr>
          </a:solidFill>
          <a:prstDash val="solid"/>
        </a:ln>
        <a:effectLst/>
      </dsp:spPr>
      <dsp:style>
        <a:lnRef idx="2">
          <a:scrgbClr r="0" g="0" b="0"/>
        </a:lnRef>
        <a:fillRef idx="1">
          <a:scrgbClr r="0" g="0" b="0"/>
        </a:fillRef>
        <a:effectRef idx="0">
          <a:scrgbClr r="0" g="0" b="0"/>
        </a:effectRef>
        <a:fontRef idx="minor"/>
      </dsp:style>
    </dsp:sp>
    <dsp:sp modelId="{27CF94D5-2348-432E-823B-EE0851E35C26}">
      <dsp:nvSpPr>
        <dsp:cNvPr id="0" name=""/>
        <dsp:cNvSpPr/>
      </dsp:nvSpPr>
      <dsp:spPr>
        <a:xfrm>
          <a:off x="4824170" y="3514023"/>
          <a:ext cx="1054719" cy="905576"/>
        </a:xfrm>
        <a:prstGeom prst="hexagon">
          <a:avLst>
            <a:gd name="adj" fmla="val 25000"/>
            <a:gd name="vf" fmla="val 115470"/>
          </a:avLst>
        </a:prstGeom>
        <a:solidFill>
          <a:schemeClr val="accent4">
            <a:hueOff val="839916"/>
            <a:satOff val="-22434"/>
            <a:lumOff val="-5294"/>
            <a:alphaOff val="0"/>
          </a:schemeClr>
        </a:solidFill>
        <a:ln w="25400" cap="flat" cmpd="sng" algn="ctr">
          <a:solidFill>
            <a:schemeClr val="accent4">
              <a:hueOff val="839916"/>
              <a:satOff val="-22434"/>
              <a:lumOff val="-5294"/>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t>Have a life</a:t>
          </a:r>
        </a:p>
      </dsp:txBody>
      <dsp:txXfrm>
        <a:off x="4987528" y="3654281"/>
        <a:ext cx="728003" cy="625060"/>
      </dsp:txXfrm>
    </dsp:sp>
    <dsp:sp modelId="{9A1FE8D5-FE21-44C9-A565-D7B3CAAB021C}">
      <dsp:nvSpPr>
        <dsp:cNvPr id="0" name=""/>
        <dsp:cNvSpPr/>
      </dsp:nvSpPr>
      <dsp:spPr>
        <a:xfrm>
          <a:off x="4849514" y="3917091"/>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799920"/>
              <a:satOff val="-21366"/>
              <a:lumOff val="-5042"/>
              <a:alphaOff val="0"/>
            </a:schemeClr>
          </a:solidFill>
          <a:prstDash val="solid"/>
        </a:ln>
        <a:effectLst/>
      </dsp:spPr>
      <dsp:style>
        <a:lnRef idx="2">
          <a:scrgbClr r="0" g="0" b="0"/>
        </a:lnRef>
        <a:fillRef idx="1">
          <a:scrgbClr r="0" g="0" b="0"/>
        </a:fillRef>
        <a:effectRef idx="0">
          <a:scrgbClr r="0" g="0" b="0"/>
        </a:effectRef>
        <a:fontRef idx="minor"/>
      </dsp:style>
    </dsp:sp>
    <dsp:sp modelId="{D97E1F0F-883F-4717-8CE2-6B727CE724C8}">
      <dsp:nvSpPr>
        <dsp:cNvPr id="0" name=""/>
        <dsp:cNvSpPr/>
      </dsp:nvSpPr>
      <dsp:spPr>
        <a:xfrm>
          <a:off x="3916968" y="3012399"/>
          <a:ext cx="1054719" cy="90557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839916"/>
              <a:satOff val="-22434"/>
              <a:lumOff val="-5294"/>
              <a:alphaOff val="0"/>
            </a:schemeClr>
          </a:solidFill>
          <a:prstDash val="solid"/>
        </a:ln>
        <a:effectLst/>
      </dsp:spPr>
      <dsp:style>
        <a:lnRef idx="2">
          <a:scrgbClr r="0" g="0" b="0"/>
        </a:lnRef>
        <a:fillRef idx="1">
          <a:scrgbClr r="0" g="0" b="0"/>
        </a:fillRef>
        <a:effectRef idx="0">
          <a:scrgbClr r="0" g="0" b="0"/>
        </a:effectRef>
        <a:fontRef idx="minor"/>
      </dsp:style>
    </dsp:sp>
    <dsp:sp modelId="{1D315D93-9740-4180-96A1-19ED15B1AE2F}">
      <dsp:nvSpPr>
        <dsp:cNvPr id="0" name=""/>
        <dsp:cNvSpPr/>
      </dsp:nvSpPr>
      <dsp:spPr>
        <a:xfrm>
          <a:off x="4642859" y="3795994"/>
          <a:ext cx="122823" cy="10607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839916"/>
              <a:satOff val="-22434"/>
              <a:lumOff val="-529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D5048-4EAF-4CA6-B57E-3B71FF64B04D}">
      <dsp:nvSpPr>
        <dsp:cNvPr id="0" name=""/>
        <dsp:cNvSpPr/>
      </dsp:nvSpPr>
      <dsp:spPr>
        <a:xfrm>
          <a:off x="3830" y="1563237"/>
          <a:ext cx="1238436" cy="1238436"/>
        </a:xfrm>
        <a:prstGeom prst="donut">
          <a:avLst>
            <a:gd name="adj" fmla="val 2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699A8-7892-4CBD-A324-CF15DB8BEAD0}">
      <dsp:nvSpPr>
        <dsp:cNvPr id="0" name=""/>
        <dsp:cNvSpPr/>
      </dsp:nvSpPr>
      <dsp:spPr>
        <a:xfrm rot="17700000">
          <a:off x="440199" y="553658"/>
          <a:ext cx="1539513" cy="7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n-US" sz="1200" kern="1200" dirty="0" smtClean="0">
              <a:latin typeface="Century Gothic" pitchFamily="34" charset="0"/>
            </a:rPr>
            <a:t>Research Development</a:t>
          </a:r>
          <a:endParaRPr lang="en-US" sz="1200" kern="1200" dirty="0">
            <a:latin typeface="Century Gothic" pitchFamily="34" charset="0"/>
          </a:endParaRPr>
        </a:p>
      </dsp:txBody>
      <dsp:txXfrm>
        <a:off x="440199" y="553658"/>
        <a:ext cx="1539513" cy="741926"/>
      </dsp:txXfrm>
    </dsp:sp>
    <dsp:sp modelId="{8861F981-6C8F-4FBE-904E-7BF06F224310}">
      <dsp:nvSpPr>
        <dsp:cNvPr id="0" name=""/>
        <dsp:cNvSpPr/>
      </dsp:nvSpPr>
      <dsp:spPr>
        <a:xfrm>
          <a:off x="1335649" y="1563237"/>
          <a:ext cx="1238436" cy="1238436"/>
        </a:xfrm>
        <a:prstGeom prst="donut">
          <a:avLst>
            <a:gd name="adj" fmla="val 2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04980-594A-4416-8C6E-8731996457C0}">
      <dsp:nvSpPr>
        <dsp:cNvPr id="0" name=""/>
        <dsp:cNvSpPr/>
      </dsp:nvSpPr>
      <dsp:spPr>
        <a:xfrm rot="17700000">
          <a:off x="1772018" y="553658"/>
          <a:ext cx="1539513" cy="7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n-US" sz="1200" kern="1200" dirty="0" smtClean="0">
              <a:latin typeface="Century Gothic" pitchFamily="34" charset="0"/>
            </a:rPr>
            <a:t>Grants and Contracts Administration</a:t>
          </a:r>
          <a:endParaRPr lang="en-US" sz="1200" kern="1200" dirty="0">
            <a:latin typeface="Century Gothic" pitchFamily="34" charset="0"/>
          </a:endParaRPr>
        </a:p>
      </dsp:txBody>
      <dsp:txXfrm>
        <a:off x="1772018" y="553658"/>
        <a:ext cx="1539513" cy="741926"/>
      </dsp:txXfrm>
    </dsp:sp>
    <dsp:sp modelId="{BD050B8B-868C-49CA-BAC9-D4239A121F62}">
      <dsp:nvSpPr>
        <dsp:cNvPr id="0" name=""/>
        <dsp:cNvSpPr/>
      </dsp:nvSpPr>
      <dsp:spPr>
        <a:xfrm>
          <a:off x="2667467" y="1563237"/>
          <a:ext cx="1238436" cy="1238436"/>
        </a:xfrm>
        <a:prstGeom prst="donut">
          <a:avLst>
            <a:gd name="adj" fmla="val 2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38997-F4AA-4FCF-BDEA-7D3907609FBB}">
      <dsp:nvSpPr>
        <dsp:cNvPr id="0" name=""/>
        <dsp:cNvSpPr/>
      </dsp:nvSpPr>
      <dsp:spPr>
        <a:xfrm rot="17700000">
          <a:off x="3103836" y="553658"/>
          <a:ext cx="1539513" cy="7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n-US" sz="1200" kern="1200" dirty="0" smtClean="0">
              <a:latin typeface="Century Gothic" pitchFamily="34" charset="0"/>
            </a:rPr>
            <a:t>Regulatory Compliance</a:t>
          </a:r>
          <a:endParaRPr lang="en-US" sz="1200" kern="1200" dirty="0">
            <a:latin typeface="Century Gothic" pitchFamily="34" charset="0"/>
          </a:endParaRPr>
        </a:p>
      </dsp:txBody>
      <dsp:txXfrm>
        <a:off x="3103836" y="553658"/>
        <a:ext cx="1539513" cy="741926"/>
      </dsp:txXfrm>
    </dsp:sp>
    <dsp:sp modelId="{E5F5D955-6BD7-4D5C-9395-B9D594BD3742}">
      <dsp:nvSpPr>
        <dsp:cNvPr id="0" name=""/>
        <dsp:cNvSpPr/>
      </dsp:nvSpPr>
      <dsp:spPr>
        <a:xfrm>
          <a:off x="3999286" y="1563237"/>
          <a:ext cx="1238436" cy="1238436"/>
        </a:xfrm>
        <a:prstGeom prst="donut">
          <a:avLst>
            <a:gd name="adj" fmla="val 2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E79E9-6CC2-44B0-8E78-C554C6EBF074}">
      <dsp:nvSpPr>
        <dsp:cNvPr id="0" name=""/>
        <dsp:cNvSpPr/>
      </dsp:nvSpPr>
      <dsp:spPr>
        <a:xfrm rot="17700000">
          <a:off x="4435655" y="553658"/>
          <a:ext cx="1539513" cy="7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n-US" sz="1200" kern="1200" dirty="0" smtClean="0">
              <a:latin typeface="Century Gothic" pitchFamily="34" charset="0"/>
            </a:rPr>
            <a:t>Institutional Policies &amp; Procedures</a:t>
          </a:r>
          <a:endParaRPr lang="en-US" sz="1200" kern="1200" dirty="0">
            <a:latin typeface="Century Gothic" pitchFamily="34" charset="0"/>
          </a:endParaRPr>
        </a:p>
      </dsp:txBody>
      <dsp:txXfrm>
        <a:off x="4435655" y="553658"/>
        <a:ext cx="1539513" cy="741926"/>
      </dsp:txXfrm>
    </dsp:sp>
    <dsp:sp modelId="{3CD503AC-CCC5-49F7-9AF7-3AD5DA99C863}">
      <dsp:nvSpPr>
        <dsp:cNvPr id="0" name=""/>
        <dsp:cNvSpPr/>
      </dsp:nvSpPr>
      <dsp:spPr>
        <a:xfrm>
          <a:off x="5331104" y="1563237"/>
          <a:ext cx="1238436" cy="1238436"/>
        </a:xfrm>
        <a:prstGeom prst="donut">
          <a:avLst>
            <a:gd name="adj" fmla="val 2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BA0CFF-60A8-4787-998D-F1C5F1E82E0E}">
      <dsp:nvSpPr>
        <dsp:cNvPr id="0" name=""/>
        <dsp:cNvSpPr/>
      </dsp:nvSpPr>
      <dsp:spPr>
        <a:xfrm rot="17700000">
          <a:off x="5767473" y="553658"/>
          <a:ext cx="1539513" cy="7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n-US" sz="1200" kern="1200" dirty="0" smtClean="0">
              <a:latin typeface="Century Gothic" pitchFamily="34" charset="0"/>
            </a:rPr>
            <a:t>Commercialization</a:t>
          </a:r>
          <a:endParaRPr lang="en-US" sz="1200" kern="1200" dirty="0">
            <a:latin typeface="Century Gothic" pitchFamily="34" charset="0"/>
          </a:endParaRPr>
        </a:p>
      </dsp:txBody>
      <dsp:txXfrm>
        <a:off x="5767473" y="553658"/>
        <a:ext cx="1539513" cy="741926"/>
      </dsp:txXfrm>
    </dsp:sp>
    <dsp:sp modelId="{24E1DC7B-71F2-4446-8D6A-153F1E9453B3}">
      <dsp:nvSpPr>
        <dsp:cNvPr id="0" name=""/>
        <dsp:cNvSpPr/>
      </dsp:nvSpPr>
      <dsp:spPr>
        <a:xfrm>
          <a:off x="6662923" y="1563237"/>
          <a:ext cx="1238436" cy="1238436"/>
        </a:xfrm>
        <a:prstGeom prst="donut">
          <a:avLst>
            <a:gd name="adj" fmla="val 2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8144E-9830-425B-8C71-55C82033BF21}">
      <dsp:nvSpPr>
        <dsp:cNvPr id="0" name=""/>
        <dsp:cNvSpPr/>
      </dsp:nvSpPr>
      <dsp:spPr>
        <a:xfrm rot="17700000">
          <a:off x="7099292" y="553658"/>
          <a:ext cx="1539513" cy="741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en-US" sz="1200" kern="1200" dirty="0" smtClean="0">
              <a:latin typeface="Century Gothic" pitchFamily="34" charset="0"/>
            </a:rPr>
            <a:t>Economic Development</a:t>
          </a:r>
          <a:endParaRPr lang="en-US" sz="1200" kern="1200" dirty="0">
            <a:latin typeface="Century Gothic" pitchFamily="34" charset="0"/>
          </a:endParaRPr>
        </a:p>
      </dsp:txBody>
      <dsp:txXfrm>
        <a:off x="7099292" y="553658"/>
        <a:ext cx="1539513" cy="741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B99A8-BC64-464B-8610-A012F0F49042}">
      <dsp:nvSpPr>
        <dsp:cNvPr id="0" name=""/>
        <dsp:cNvSpPr/>
      </dsp:nvSpPr>
      <dsp:spPr>
        <a:xfrm>
          <a:off x="1520021" y="2438400"/>
          <a:ext cx="376341" cy="2151340"/>
        </a:xfrm>
        <a:custGeom>
          <a:avLst/>
          <a:gdLst/>
          <a:ahLst/>
          <a:cxnLst/>
          <a:rect l="0" t="0" r="0" b="0"/>
          <a:pathLst>
            <a:path>
              <a:moveTo>
                <a:pt x="0" y="0"/>
              </a:moveTo>
              <a:lnTo>
                <a:pt x="188170" y="0"/>
              </a:lnTo>
              <a:lnTo>
                <a:pt x="188170" y="2151340"/>
              </a:lnTo>
              <a:lnTo>
                <a:pt x="376341" y="21513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653592" y="3459469"/>
        <a:ext cx="109200" cy="109200"/>
      </dsp:txXfrm>
    </dsp:sp>
    <dsp:sp modelId="{3D83BA60-C9C8-4821-B554-0EEB943A1BB2}">
      <dsp:nvSpPr>
        <dsp:cNvPr id="0" name=""/>
        <dsp:cNvSpPr/>
      </dsp:nvSpPr>
      <dsp:spPr>
        <a:xfrm>
          <a:off x="1520021" y="2438400"/>
          <a:ext cx="376341" cy="1434226"/>
        </a:xfrm>
        <a:custGeom>
          <a:avLst/>
          <a:gdLst/>
          <a:ahLst/>
          <a:cxnLst/>
          <a:rect l="0" t="0" r="0" b="0"/>
          <a:pathLst>
            <a:path>
              <a:moveTo>
                <a:pt x="0" y="0"/>
              </a:moveTo>
              <a:lnTo>
                <a:pt x="188170" y="0"/>
              </a:lnTo>
              <a:lnTo>
                <a:pt x="188170" y="1434226"/>
              </a:lnTo>
              <a:lnTo>
                <a:pt x="376341" y="1434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71123" y="3118443"/>
        <a:ext cx="74139" cy="74139"/>
      </dsp:txXfrm>
    </dsp:sp>
    <dsp:sp modelId="{7624BD39-11A6-4B1D-9C8E-C54C15A5069E}">
      <dsp:nvSpPr>
        <dsp:cNvPr id="0" name=""/>
        <dsp:cNvSpPr/>
      </dsp:nvSpPr>
      <dsp:spPr>
        <a:xfrm>
          <a:off x="1520021" y="2438400"/>
          <a:ext cx="376341" cy="717113"/>
        </a:xfrm>
        <a:custGeom>
          <a:avLst/>
          <a:gdLst/>
          <a:ahLst/>
          <a:cxnLst/>
          <a:rect l="0" t="0" r="0" b="0"/>
          <a:pathLst>
            <a:path>
              <a:moveTo>
                <a:pt x="0" y="0"/>
              </a:moveTo>
              <a:lnTo>
                <a:pt x="188170" y="0"/>
              </a:lnTo>
              <a:lnTo>
                <a:pt x="188170" y="717113"/>
              </a:lnTo>
              <a:lnTo>
                <a:pt x="376341" y="7171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87945" y="2776710"/>
        <a:ext cx="40493" cy="40493"/>
      </dsp:txXfrm>
    </dsp:sp>
    <dsp:sp modelId="{3223092A-290A-414C-954C-1ECFB77E876F}">
      <dsp:nvSpPr>
        <dsp:cNvPr id="0" name=""/>
        <dsp:cNvSpPr/>
      </dsp:nvSpPr>
      <dsp:spPr>
        <a:xfrm>
          <a:off x="1520021" y="2392680"/>
          <a:ext cx="376341" cy="91440"/>
        </a:xfrm>
        <a:custGeom>
          <a:avLst/>
          <a:gdLst/>
          <a:ahLst/>
          <a:cxnLst/>
          <a:rect l="0" t="0" r="0" b="0"/>
          <a:pathLst>
            <a:path>
              <a:moveTo>
                <a:pt x="0" y="45720"/>
              </a:moveTo>
              <a:lnTo>
                <a:pt x="376341"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8784" y="2428991"/>
        <a:ext cx="18817" cy="18817"/>
      </dsp:txXfrm>
    </dsp:sp>
    <dsp:sp modelId="{EDDDF002-AF6C-4BEC-987F-195FCAB95219}">
      <dsp:nvSpPr>
        <dsp:cNvPr id="0" name=""/>
        <dsp:cNvSpPr/>
      </dsp:nvSpPr>
      <dsp:spPr>
        <a:xfrm>
          <a:off x="1520021" y="1721286"/>
          <a:ext cx="376341" cy="717113"/>
        </a:xfrm>
        <a:custGeom>
          <a:avLst/>
          <a:gdLst/>
          <a:ahLst/>
          <a:cxnLst/>
          <a:rect l="0" t="0" r="0" b="0"/>
          <a:pathLst>
            <a:path>
              <a:moveTo>
                <a:pt x="0" y="717113"/>
              </a:moveTo>
              <a:lnTo>
                <a:pt x="188170" y="717113"/>
              </a:lnTo>
              <a:lnTo>
                <a:pt x="188170" y="0"/>
              </a:lnTo>
              <a:lnTo>
                <a:pt x="37634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87945" y="2059596"/>
        <a:ext cx="40493" cy="40493"/>
      </dsp:txXfrm>
    </dsp:sp>
    <dsp:sp modelId="{5E8C6912-D096-4783-85CD-3A62F1A7DDF3}">
      <dsp:nvSpPr>
        <dsp:cNvPr id="0" name=""/>
        <dsp:cNvSpPr/>
      </dsp:nvSpPr>
      <dsp:spPr>
        <a:xfrm>
          <a:off x="1520021" y="1004173"/>
          <a:ext cx="376341" cy="1434226"/>
        </a:xfrm>
        <a:custGeom>
          <a:avLst/>
          <a:gdLst/>
          <a:ahLst/>
          <a:cxnLst/>
          <a:rect l="0" t="0" r="0" b="0"/>
          <a:pathLst>
            <a:path>
              <a:moveTo>
                <a:pt x="0" y="1434226"/>
              </a:moveTo>
              <a:lnTo>
                <a:pt x="188170" y="1434226"/>
              </a:lnTo>
              <a:lnTo>
                <a:pt x="188170" y="0"/>
              </a:lnTo>
              <a:lnTo>
                <a:pt x="37634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71123" y="1684217"/>
        <a:ext cx="74139" cy="74139"/>
      </dsp:txXfrm>
    </dsp:sp>
    <dsp:sp modelId="{DE62408E-0FBF-4CFD-8B1F-D18984698C94}">
      <dsp:nvSpPr>
        <dsp:cNvPr id="0" name=""/>
        <dsp:cNvSpPr/>
      </dsp:nvSpPr>
      <dsp:spPr>
        <a:xfrm>
          <a:off x="1520021" y="287059"/>
          <a:ext cx="376341" cy="2151340"/>
        </a:xfrm>
        <a:custGeom>
          <a:avLst/>
          <a:gdLst/>
          <a:ahLst/>
          <a:cxnLst/>
          <a:rect l="0" t="0" r="0" b="0"/>
          <a:pathLst>
            <a:path>
              <a:moveTo>
                <a:pt x="0" y="2151340"/>
              </a:moveTo>
              <a:lnTo>
                <a:pt x="188170" y="2151340"/>
              </a:lnTo>
              <a:lnTo>
                <a:pt x="188170" y="0"/>
              </a:lnTo>
              <a:lnTo>
                <a:pt x="37634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653592" y="1308129"/>
        <a:ext cx="109200" cy="109200"/>
      </dsp:txXfrm>
    </dsp:sp>
    <dsp:sp modelId="{37A5BB11-2787-4C24-BD74-EF4541AE755F}">
      <dsp:nvSpPr>
        <dsp:cNvPr id="0" name=""/>
        <dsp:cNvSpPr/>
      </dsp:nvSpPr>
      <dsp:spPr>
        <a:xfrm rot="16200000">
          <a:off x="-276535" y="2151554"/>
          <a:ext cx="3019425" cy="573690"/>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baseline="0" dirty="0" smtClean="0">
              <a:latin typeface="Century Gothic" pitchFamily="34" charset="0"/>
            </a:rPr>
            <a:t>Future R&amp;D Investment</a:t>
          </a:r>
          <a:endParaRPr lang="en-US" sz="1600" kern="1200" baseline="0" dirty="0">
            <a:latin typeface="Century Gothic" pitchFamily="34" charset="0"/>
          </a:endParaRPr>
        </a:p>
      </dsp:txBody>
      <dsp:txXfrm>
        <a:off x="-276535" y="2151554"/>
        <a:ext cx="3019425" cy="573690"/>
      </dsp:txXfrm>
    </dsp:sp>
    <dsp:sp modelId="{C52927E9-8A13-4F3A-8010-26989078175E}">
      <dsp:nvSpPr>
        <dsp:cNvPr id="0" name=""/>
        <dsp:cNvSpPr/>
      </dsp:nvSpPr>
      <dsp:spPr>
        <a:xfrm>
          <a:off x="1896363" y="214"/>
          <a:ext cx="1881705" cy="573690"/>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latin typeface="Century Gothic" pitchFamily="34" charset="0"/>
            </a:rPr>
            <a:t>Natural Resources</a:t>
          </a:r>
          <a:endParaRPr lang="en-US" sz="1200" kern="1200" baseline="0" dirty="0">
            <a:latin typeface="Century Gothic" pitchFamily="34" charset="0"/>
          </a:endParaRPr>
        </a:p>
      </dsp:txBody>
      <dsp:txXfrm>
        <a:off x="1896363" y="214"/>
        <a:ext cx="1881705" cy="573690"/>
      </dsp:txXfrm>
    </dsp:sp>
    <dsp:sp modelId="{F434B9FB-C31C-499D-9CC9-F3D879E09759}">
      <dsp:nvSpPr>
        <dsp:cNvPr id="0" name=""/>
        <dsp:cNvSpPr/>
      </dsp:nvSpPr>
      <dsp:spPr>
        <a:xfrm>
          <a:off x="1896363" y="717327"/>
          <a:ext cx="1881705" cy="573690"/>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latin typeface="Century Gothic" pitchFamily="34" charset="0"/>
            </a:rPr>
            <a:t>Healthcare</a:t>
          </a:r>
          <a:endParaRPr lang="en-US" sz="1200" kern="1200" baseline="0" dirty="0">
            <a:latin typeface="Century Gothic" pitchFamily="34" charset="0"/>
          </a:endParaRPr>
        </a:p>
      </dsp:txBody>
      <dsp:txXfrm>
        <a:off x="1896363" y="717327"/>
        <a:ext cx="1881705" cy="573690"/>
      </dsp:txXfrm>
    </dsp:sp>
    <dsp:sp modelId="{DCEB260F-19EE-48BC-BBB8-36919286E83D}">
      <dsp:nvSpPr>
        <dsp:cNvPr id="0" name=""/>
        <dsp:cNvSpPr/>
      </dsp:nvSpPr>
      <dsp:spPr>
        <a:xfrm>
          <a:off x="1896363" y="1434441"/>
          <a:ext cx="1881705" cy="573690"/>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latin typeface="Century Gothic" pitchFamily="34" charset="0"/>
            </a:rPr>
            <a:t>Renewable Energy</a:t>
          </a:r>
          <a:endParaRPr lang="en-US" sz="1200" kern="1200" baseline="0" dirty="0">
            <a:latin typeface="Century Gothic" pitchFamily="34" charset="0"/>
          </a:endParaRPr>
        </a:p>
      </dsp:txBody>
      <dsp:txXfrm>
        <a:off x="1896363" y="1434441"/>
        <a:ext cx="1881705" cy="573690"/>
      </dsp:txXfrm>
    </dsp:sp>
    <dsp:sp modelId="{059B4FF8-3CDA-4F66-B59E-872BCA804A96}">
      <dsp:nvSpPr>
        <dsp:cNvPr id="0" name=""/>
        <dsp:cNvSpPr/>
      </dsp:nvSpPr>
      <dsp:spPr>
        <a:xfrm>
          <a:off x="1896363" y="2151554"/>
          <a:ext cx="1881705" cy="573690"/>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latin typeface="Century Gothic" pitchFamily="34" charset="0"/>
            </a:rPr>
            <a:t>Global Competition</a:t>
          </a:r>
          <a:endParaRPr lang="en-US" sz="1200" kern="1200" baseline="0" dirty="0">
            <a:latin typeface="Century Gothic" pitchFamily="34" charset="0"/>
          </a:endParaRPr>
        </a:p>
      </dsp:txBody>
      <dsp:txXfrm>
        <a:off x="1896363" y="2151554"/>
        <a:ext cx="1881705" cy="573690"/>
      </dsp:txXfrm>
    </dsp:sp>
    <dsp:sp modelId="{CB1DE67E-7D44-4FFB-A414-6692F7E55F9E}">
      <dsp:nvSpPr>
        <dsp:cNvPr id="0" name=""/>
        <dsp:cNvSpPr/>
      </dsp:nvSpPr>
      <dsp:spPr>
        <a:xfrm>
          <a:off x="1896363" y="2868668"/>
          <a:ext cx="1881705" cy="573690"/>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latin typeface="Century Gothic" pitchFamily="34" charset="0"/>
            </a:rPr>
            <a:t>Population Growth</a:t>
          </a:r>
          <a:endParaRPr lang="en-US" sz="1200" kern="1200" baseline="0" dirty="0">
            <a:latin typeface="Century Gothic" pitchFamily="34" charset="0"/>
          </a:endParaRPr>
        </a:p>
      </dsp:txBody>
      <dsp:txXfrm>
        <a:off x="1896363" y="2868668"/>
        <a:ext cx="1881705" cy="573690"/>
      </dsp:txXfrm>
    </dsp:sp>
    <dsp:sp modelId="{5319B336-1D49-407F-AB0D-3414A368996D}">
      <dsp:nvSpPr>
        <dsp:cNvPr id="0" name=""/>
        <dsp:cNvSpPr/>
      </dsp:nvSpPr>
      <dsp:spPr>
        <a:xfrm>
          <a:off x="1896363" y="3585781"/>
          <a:ext cx="1881705" cy="573690"/>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latin typeface="Century Gothic" pitchFamily="34" charset="0"/>
            </a:rPr>
            <a:t>Global Pandemics</a:t>
          </a:r>
          <a:endParaRPr lang="en-US" sz="1200" kern="1200" baseline="0" dirty="0">
            <a:latin typeface="Century Gothic" pitchFamily="34" charset="0"/>
          </a:endParaRPr>
        </a:p>
      </dsp:txBody>
      <dsp:txXfrm>
        <a:off x="1896363" y="3585781"/>
        <a:ext cx="1881705" cy="573690"/>
      </dsp:txXfrm>
    </dsp:sp>
    <dsp:sp modelId="{4627E4D5-47D2-4514-8AEB-42DA5A91B000}">
      <dsp:nvSpPr>
        <dsp:cNvPr id="0" name=""/>
        <dsp:cNvSpPr/>
      </dsp:nvSpPr>
      <dsp:spPr>
        <a:xfrm>
          <a:off x="1896363" y="4302894"/>
          <a:ext cx="1881705" cy="573690"/>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latin typeface="Century Gothic" pitchFamily="34" charset="0"/>
            </a:rPr>
            <a:t>STEM careers</a:t>
          </a:r>
          <a:endParaRPr lang="en-US" sz="1200" kern="1200" baseline="0" dirty="0">
            <a:latin typeface="Century Gothic" pitchFamily="34" charset="0"/>
          </a:endParaRPr>
        </a:p>
      </dsp:txBody>
      <dsp:txXfrm>
        <a:off x="1896363" y="4302894"/>
        <a:ext cx="1881705" cy="573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4E55-CDD0-4409-B6D7-0CECAC0D1C37}">
      <dsp:nvSpPr>
        <dsp:cNvPr id="0" name=""/>
        <dsp:cNvSpPr/>
      </dsp:nvSpPr>
      <dsp:spPr>
        <a:xfrm>
          <a:off x="452719" y="379214"/>
          <a:ext cx="4268985" cy="4268985"/>
        </a:xfrm>
        <a:prstGeom prst="ellipse">
          <a:avLst/>
        </a:prstGeom>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w="25400" cap="flat" cmpd="sng" algn="ctr">
          <a:solidFill>
            <a:srgbClr val="00B050">
              <a:alpha val="25000"/>
            </a:srgbClr>
          </a:solidFill>
          <a:prstDash val="solid"/>
        </a:ln>
        <a:effectLst>
          <a:outerShdw blurRad="50800" dist="38100" dir="8100000" algn="tr" rotWithShape="0">
            <a:srgbClr val="00B050">
              <a:alpha val="40000"/>
            </a:srgb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0" tIns="25400" rIns="0" bIns="25400" numCol="1" spcCol="1270" anchor="t" anchorCtr="0">
          <a:noAutofit/>
        </a:bodyPr>
        <a:lstStyle/>
        <a:p>
          <a:pPr lvl="0" algn="ctr" defTabSz="889000">
            <a:lnSpc>
              <a:spcPct val="90000"/>
            </a:lnSpc>
            <a:spcBef>
              <a:spcPct val="0"/>
            </a:spcBef>
            <a:spcAft>
              <a:spcPct val="35000"/>
            </a:spcAft>
          </a:pPr>
          <a:r>
            <a:rPr lang="en-US" sz="2000" b="1" u="none" kern="1200" dirty="0" smtClean="0"/>
            <a:t>Servant</a:t>
          </a:r>
          <a:endParaRPr lang="en-US" sz="2000" b="1" u="none" kern="1200" dirty="0"/>
        </a:p>
      </dsp:txBody>
      <dsp:txXfrm>
        <a:off x="1077897" y="1004392"/>
        <a:ext cx="3018629" cy="3018629"/>
      </dsp:txXfrm>
    </dsp:sp>
    <dsp:sp modelId="{B475B81B-0956-4AF9-A1FA-2ECB5402D87C}">
      <dsp:nvSpPr>
        <dsp:cNvPr id="0" name=""/>
        <dsp:cNvSpPr/>
      </dsp:nvSpPr>
      <dsp:spPr>
        <a:xfrm>
          <a:off x="2974494" y="379214"/>
          <a:ext cx="4268985" cy="4268985"/>
        </a:xfrm>
        <a:prstGeom prst="ellipse">
          <a:avLst/>
        </a:prstGeom>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w="25400" cap="flat" cmpd="sng" algn="ctr">
          <a:solidFill>
            <a:schemeClr val="accent2">
              <a:lumMod val="50000"/>
              <a:alpha val="25000"/>
            </a:schemeClr>
          </a:solidFill>
          <a:prstDash val="solid"/>
        </a:ln>
        <a:effectLst>
          <a:outerShdw blurRad="50800" dist="38100" dir="2700000" algn="tl" rotWithShape="0">
            <a:schemeClr val="accent2">
              <a:lumMod val="50000"/>
              <a:alpha val="40000"/>
            </a:scheme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25400" rIns="731520" bIns="25400" numCol="1" spcCol="1270" anchor="t" anchorCtr="0">
          <a:noAutofit/>
        </a:bodyPr>
        <a:lstStyle/>
        <a:p>
          <a:pPr marL="685800" lvl="0" indent="0" algn="ctr" defTabSz="1425575">
            <a:lnSpc>
              <a:spcPct val="90000"/>
            </a:lnSpc>
            <a:spcBef>
              <a:spcPct val="0"/>
            </a:spcBef>
            <a:spcAft>
              <a:spcPct val="35000"/>
            </a:spcAft>
            <a:tabLst/>
          </a:pPr>
          <a:r>
            <a:rPr lang="en-US" sz="2000" b="1" kern="1200" dirty="0" smtClean="0"/>
            <a:t>Leader</a:t>
          </a:r>
          <a:endParaRPr lang="en-US" sz="2000" b="1" kern="1200" dirty="0"/>
        </a:p>
      </dsp:txBody>
      <dsp:txXfrm>
        <a:off x="3599672" y="1004392"/>
        <a:ext cx="3018629" cy="30186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4E55-CDD0-4409-B6D7-0CECAC0D1C37}">
      <dsp:nvSpPr>
        <dsp:cNvPr id="0" name=""/>
        <dsp:cNvSpPr/>
      </dsp:nvSpPr>
      <dsp:spPr>
        <a:xfrm>
          <a:off x="452719" y="379214"/>
          <a:ext cx="4268985" cy="4268985"/>
        </a:xfrm>
        <a:prstGeom prst="ellipse">
          <a:avLst/>
        </a:prstGeom>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w="25400" cap="flat" cmpd="sng" algn="ctr">
          <a:solidFill>
            <a:srgbClr val="00B050">
              <a:alpha val="25000"/>
            </a:srgbClr>
          </a:solidFill>
          <a:prstDash val="solid"/>
        </a:ln>
        <a:effectLst>
          <a:outerShdw blurRad="50800" dist="38100" dir="8100000" algn="tr" rotWithShape="0">
            <a:srgbClr val="00B050">
              <a:alpha val="40000"/>
            </a:srgb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0" tIns="25400" rIns="0" bIns="25400" numCol="1" spcCol="1270" anchor="t" anchorCtr="0">
          <a:noAutofit/>
        </a:bodyPr>
        <a:lstStyle/>
        <a:p>
          <a:pPr lvl="0" algn="ctr" defTabSz="889000">
            <a:lnSpc>
              <a:spcPct val="90000"/>
            </a:lnSpc>
            <a:spcBef>
              <a:spcPct val="0"/>
            </a:spcBef>
            <a:spcAft>
              <a:spcPct val="35000"/>
            </a:spcAft>
          </a:pPr>
          <a:r>
            <a:rPr lang="en-US" sz="2000" b="1" u="none" kern="1200" dirty="0" smtClean="0"/>
            <a:t>Servant</a:t>
          </a:r>
          <a:endParaRPr lang="en-US" sz="2000" b="1" u="none" kern="1200" dirty="0"/>
        </a:p>
      </dsp:txBody>
      <dsp:txXfrm>
        <a:off x="1077897" y="1004392"/>
        <a:ext cx="3018629" cy="3018629"/>
      </dsp:txXfrm>
    </dsp:sp>
    <dsp:sp modelId="{B475B81B-0956-4AF9-A1FA-2ECB5402D87C}">
      <dsp:nvSpPr>
        <dsp:cNvPr id="0" name=""/>
        <dsp:cNvSpPr/>
      </dsp:nvSpPr>
      <dsp:spPr>
        <a:xfrm>
          <a:off x="2974494" y="379214"/>
          <a:ext cx="4268985" cy="4268985"/>
        </a:xfrm>
        <a:prstGeom prst="ellipse">
          <a:avLst/>
        </a:prstGeom>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w="25400" cap="flat" cmpd="sng" algn="ctr">
          <a:solidFill>
            <a:schemeClr val="accent2">
              <a:lumMod val="50000"/>
              <a:alpha val="25000"/>
            </a:schemeClr>
          </a:solidFill>
          <a:prstDash val="solid"/>
        </a:ln>
        <a:effectLst>
          <a:outerShdw blurRad="50800" dist="38100" dir="2700000" algn="tl" rotWithShape="0">
            <a:schemeClr val="accent2">
              <a:lumMod val="50000"/>
              <a:alpha val="40000"/>
            </a:scheme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25400" rIns="731520" bIns="25400" numCol="1" spcCol="1270" anchor="t" anchorCtr="0">
          <a:noAutofit/>
        </a:bodyPr>
        <a:lstStyle/>
        <a:p>
          <a:pPr marL="685800" lvl="0" indent="0" algn="ctr" defTabSz="1425575">
            <a:lnSpc>
              <a:spcPct val="90000"/>
            </a:lnSpc>
            <a:spcBef>
              <a:spcPct val="0"/>
            </a:spcBef>
            <a:spcAft>
              <a:spcPct val="35000"/>
            </a:spcAft>
            <a:tabLst/>
          </a:pPr>
          <a:r>
            <a:rPr lang="en-US" sz="2000" b="1" kern="1200" dirty="0" smtClean="0">
              <a:solidFill>
                <a:schemeClr val="bg2">
                  <a:lumMod val="60000"/>
                  <a:lumOff val="40000"/>
                </a:schemeClr>
              </a:solidFill>
            </a:rPr>
            <a:t>Leader</a:t>
          </a:r>
          <a:endParaRPr lang="en-US" sz="2000" b="1" kern="1200" dirty="0">
            <a:solidFill>
              <a:schemeClr val="bg2">
                <a:lumMod val="60000"/>
                <a:lumOff val="40000"/>
              </a:schemeClr>
            </a:solidFill>
          </a:endParaRPr>
        </a:p>
      </dsp:txBody>
      <dsp:txXfrm>
        <a:off x="3599672" y="1004392"/>
        <a:ext cx="3018629" cy="3018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4E55-CDD0-4409-B6D7-0CECAC0D1C37}">
      <dsp:nvSpPr>
        <dsp:cNvPr id="0" name=""/>
        <dsp:cNvSpPr/>
      </dsp:nvSpPr>
      <dsp:spPr>
        <a:xfrm>
          <a:off x="452719" y="379214"/>
          <a:ext cx="4268985" cy="4268985"/>
        </a:xfrm>
        <a:prstGeom prst="ellipse">
          <a:avLst/>
        </a:prstGeom>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w="25400" cap="flat" cmpd="sng" algn="ctr">
          <a:solidFill>
            <a:srgbClr val="00B050">
              <a:alpha val="25000"/>
            </a:srgbClr>
          </a:solidFill>
          <a:prstDash val="solid"/>
        </a:ln>
        <a:effectLst>
          <a:outerShdw blurRad="50800" dist="38100" dir="8100000" algn="tr" rotWithShape="0">
            <a:srgbClr val="00B050">
              <a:alpha val="40000"/>
            </a:srgbClr>
          </a:outerShdw>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0" tIns="25400" rIns="0" bIns="25400" numCol="1" spcCol="1270" anchor="t" anchorCtr="0">
          <a:noAutofit/>
        </a:bodyPr>
        <a:lstStyle/>
        <a:p>
          <a:pPr lvl="0" algn="ctr" defTabSz="889000">
            <a:lnSpc>
              <a:spcPct val="90000"/>
            </a:lnSpc>
            <a:spcBef>
              <a:spcPct val="0"/>
            </a:spcBef>
            <a:spcAft>
              <a:spcPct val="35000"/>
            </a:spcAft>
          </a:pPr>
          <a:r>
            <a:rPr lang="en-US" sz="2000" b="1" u="none" kern="1200" dirty="0" smtClean="0">
              <a:solidFill>
                <a:schemeClr val="bg2">
                  <a:lumMod val="60000"/>
                  <a:lumOff val="40000"/>
                </a:schemeClr>
              </a:solidFill>
            </a:rPr>
            <a:t>Servant</a:t>
          </a:r>
          <a:endParaRPr lang="en-US" sz="2000" b="1" u="none" kern="1200" dirty="0">
            <a:solidFill>
              <a:schemeClr val="bg2">
                <a:lumMod val="60000"/>
                <a:lumOff val="40000"/>
              </a:schemeClr>
            </a:solidFill>
          </a:endParaRPr>
        </a:p>
      </dsp:txBody>
      <dsp:txXfrm>
        <a:off x="1077897" y="1004392"/>
        <a:ext cx="3018629" cy="3018629"/>
      </dsp:txXfrm>
    </dsp:sp>
    <dsp:sp modelId="{B475B81B-0956-4AF9-A1FA-2ECB5402D87C}">
      <dsp:nvSpPr>
        <dsp:cNvPr id="0" name=""/>
        <dsp:cNvSpPr/>
      </dsp:nvSpPr>
      <dsp:spPr>
        <a:xfrm>
          <a:off x="2974494" y="379214"/>
          <a:ext cx="4268985" cy="4268985"/>
        </a:xfrm>
        <a:prstGeom prst="ellipse">
          <a:avLst/>
        </a:prstGeom>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w="25400" cap="flat" cmpd="sng" algn="ctr">
          <a:solidFill>
            <a:schemeClr val="accent2">
              <a:lumMod val="50000"/>
              <a:alpha val="25000"/>
            </a:schemeClr>
          </a:solidFill>
          <a:prstDash val="solid"/>
        </a:ln>
        <a:effectLst>
          <a:outerShdw blurRad="50800" dist="38100" dir="2700000" algn="tl" rotWithShape="0">
            <a:schemeClr val="accent2">
              <a:lumMod val="50000"/>
              <a:alpha val="40000"/>
            </a:scheme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25400" rIns="731520" bIns="25400" numCol="1" spcCol="1270" anchor="t" anchorCtr="0">
          <a:noAutofit/>
        </a:bodyPr>
        <a:lstStyle/>
        <a:p>
          <a:pPr marL="685800" lvl="0" indent="0" algn="ctr" defTabSz="1425575">
            <a:lnSpc>
              <a:spcPct val="90000"/>
            </a:lnSpc>
            <a:spcBef>
              <a:spcPct val="0"/>
            </a:spcBef>
            <a:spcAft>
              <a:spcPct val="35000"/>
            </a:spcAft>
            <a:tabLst/>
          </a:pPr>
          <a:r>
            <a:rPr lang="en-US" sz="2000" b="1" kern="1200" dirty="0" smtClean="0"/>
            <a:t>Leader</a:t>
          </a:r>
          <a:endParaRPr lang="en-US" sz="2000" b="1" kern="1200" dirty="0"/>
        </a:p>
      </dsp:txBody>
      <dsp:txXfrm>
        <a:off x="3599672" y="1004392"/>
        <a:ext cx="3018629" cy="3018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640DB-412D-4EB4-96D0-FFC06C07E477}">
      <dsp:nvSpPr>
        <dsp:cNvPr id="0" name=""/>
        <dsp:cNvSpPr/>
      </dsp:nvSpPr>
      <dsp:spPr>
        <a:xfrm>
          <a:off x="0" y="1744100"/>
          <a:ext cx="21145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ctr" defTabSz="977900">
            <a:lnSpc>
              <a:spcPct val="90000"/>
            </a:lnSpc>
            <a:spcBef>
              <a:spcPct val="0"/>
            </a:spcBef>
            <a:spcAft>
              <a:spcPct val="35000"/>
            </a:spcAft>
          </a:pPr>
          <a:r>
            <a:rPr lang="en-US" sz="2200" b="1" kern="1200" dirty="0" smtClean="0"/>
            <a:t>Graduate Students</a:t>
          </a:r>
          <a:endParaRPr lang="en-US" sz="2200" b="1" kern="1200" dirty="0"/>
        </a:p>
      </dsp:txBody>
      <dsp:txXfrm>
        <a:off x="0" y="1744100"/>
        <a:ext cx="2114550" cy="1287000"/>
      </dsp:txXfrm>
    </dsp:sp>
    <dsp:sp modelId="{416AE0F6-0229-4F74-8A49-B94A9A00E404}">
      <dsp:nvSpPr>
        <dsp:cNvPr id="0" name=""/>
        <dsp:cNvSpPr/>
      </dsp:nvSpPr>
      <dsp:spPr>
        <a:xfrm>
          <a:off x="2114549" y="738631"/>
          <a:ext cx="422910" cy="3297937"/>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B544B-EECC-4DCD-A5AB-642C32CA858C}">
      <dsp:nvSpPr>
        <dsp:cNvPr id="0" name=""/>
        <dsp:cNvSpPr/>
      </dsp:nvSpPr>
      <dsp:spPr>
        <a:xfrm>
          <a:off x="2706623" y="738631"/>
          <a:ext cx="5751576" cy="3297937"/>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ts val="1200"/>
            </a:spcAft>
            <a:buChar char="••"/>
          </a:pPr>
          <a:r>
            <a:rPr lang="en-US" sz="2000" kern="1200" dirty="0" smtClean="0"/>
            <a:t>Rely heavily on major professor</a:t>
          </a:r>
        </a:p>
        <a:p>
          <a:pPr marL="228600" lvl="1" indent="-228600" algn="l" defTabSz="889000">
            <a:lnSpc>
              <a:spcPct val="90000"/>
            </a:lnSpc>
            <a:spcBef>
              <a:spcPct val="0"/>
            </a:spcBef>
            <a:spcAft>
              <a:spcPts val="1200"/>
            </a:spcAft>
            <a:buChar char="••"/>
          </a:pPr>
          <a:r>
            <a:rPr lang="en-US" sz="2000" kern="1200" dirty="0" smtClean="0"/>
            <a:t>Have no funding</a:t>
          </a:r>
          <a:endParaRPr lang="en-US" sz="2000" kern="1200" dirty="0"/>
        </a:p>
        <a:p>
          <a:pPr marL="228600" lvl="1" indent="-228600" algn="l" defTabSz="889000">
            <a:lnSpc>
              <a:spcPct val="90000"/>
            </a:lnSpc>
            <a:spcBef>
              <a:spcPct val="0"/>
            </a:spcBef>
            <a:spcAft>
              <a:spcPts val="1200"/>
            </a:spcAft>
            <a:buChar char="••"/>
          </a:pPr>
          <a:r>
            <a:rPr lang="en-US" sz="2000" kern="1200" dirty="0" smtClean="0"/>
            <a:t>Have likely never written a grant</a:t>
          </a:r>
          <a:endParaRPr lang="en-US" sz="2000" kern="1200" dirty="0"/>
        </a:p>
        <a:p>
          <a:pPr marL="228600" lvl="1" indent="-228600" algn="l" defTabSz="889000">
            <a:lnSpc>
              <a:spcPct val="90000"/>
            </a:lnSpc>
            <a:spcBef>
              <a:spcPct val="0"/>
            </a:spcBef>
            <a:spcAft>
              <a:spcPts val="1200"/>
            </a:spcAft>
            <a:buChar char="••"/>
          </a:pPr>
          <a:r>
            <a:rPr lang="en-US" sz="2000" kern="1200" dirty="0" smtClean="0"/>
            <a:t>Have almost no real experience</a:t>
          </a:r>
        </a:p>
        <a:p>
          <a:pPr marL="228600" lvl="1" indent="-228600" algn="l" defTabSz="889000">
            <a:lnSpc>
              <a:spcPct val="90000"/>
            </a:lnSpc>
            <a:spcBef>
              <a:spcPct val="0"/>
            </a:spcBef>
            <a:spcAft>
              <a:spcPts val="1200"/>
            </a:spcAft>
            <a:buChar char="••"/>
          </a:pPr>
          <a:r>
            <a:rPr lang="en-US" sz="2000" kern="1200" dirty="0" smtClean="0"/>
            <a:t>May be running the lab</a:t>
          </a:r>
        </a:p>
        <a:p>
          <a:pPr marL="228600" lvl="1" indent="-228600" algn="l" defTabSz="889000">
            <a:lnSpc>
              <a:spcPct val="90000"/>
            </a:lnSpc>
            <a:spcBef>
              <a:spcPct val="0"/>
            </a:spcBef>
            <a:spcAft>
              <a:spcPts val="1200"/>
            </a:spcAft>
            <a:buChar char="••"/>
          </a:pPr>
          <a:r>
            <a:rPr lang="en-US" sz="2000" kern="1200" dirty="0" smtClean="0"/>
            <a:t>School-life balance</a:t>
          </a:r>
        </a:p>
        <a:p>
          <a:pPr marL="228600" lvl="1" indent="-228600" algn="l" defTabSz="889000">
            <a:lnSpc>
              <a:spcPct val="90000"/>
            </a:lnSpc>
            <a:spcBef>
              <a:spcPct val="0"/>
            </a:spcBef>
            <a:spcAft>
              <a:spcPts val="1200"/>
            </a:spcAft>
            <a:buChar char="••"/>
          </a:pPr>
          <a:r>
            <a:rPr lang="en-US" sz="2000" kern="1200" dirty="0" smtClean="0"/>
            <a:t>Going into debt</a:t>
          </a:r>
        </a:p>
        <a:p>
          <a:pPr marL="228600" lvl="1" indent="-228600" algn="l" defTabSz="889000">
            <a:lnSpc>
              <a:spcPct val="90000"/>
            </a:lnSpc>
            <a:spcBef>
              <a:spcPct val="0"/>
            </a:spcBef>
            <a:spcAft>
              <a:spcPts val="1200"/>
            </a:spcAft>
            <a:buChar char="••"/>
          </a:pPr>
          <a:r>
            <a:rPr lang="en-US" sz="2000" kern="1200" dirty="0" smtClean="0"/>
            <a:t>Future researchers</a:t>
          </a:r>
        </a:p>
      </dsp:txBody>
      <dsp:txXfrm>
        <a:off x="2706623" y="738631"/>
        <a:ext cx="5751576" cy="3297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640DB-412D-4EB4-96D0-FFC06C07E477}">
      <dsp:nvSpPr>
        <dsp:cNvPr id="0" name=""/>
        <dsp:cNvSpPr/>
      </dsp:nvSpPr>
      <dsp:spPr>
        <a:xfrm>
          <a:off x="0" y="1744100"/>
          <a:ext cx="21145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ctr" defTabSz="977900">
            <a:lnSpc>
              <a:spcPct val="90000"/>
            </a:lnSpc>
            <a:spcBef>
              <a:spcPct val="0"/>
            </a:spcBef>
            <a:spcAft>
              <a:spcPct val="35000"/>
            </a:spcAft>
          </a:pPr>
          <a:r>
            <a:rPr lang="en-US" sz="2200" b="1" kern="1200" dirty="0" smtClean="0"/>
            <a:t>Postdoctoral Associates (Postdocs)</a:t>
          </a:r>
          <a:endParaRPr lang="en-US" sz="2200" b="1" kern="1200" dirty="0"/>
        </a:p>
      </dsp:txBody>
      <dsp:txXfrm>
        <a:off x="0" y="1744100"/>
        <a:ext cx="2114550" cy="1287000"/>
      </dsp:txXfrm>
    </dsp:sp>
    <dsp:sp modelId="{416AE0F6-0229-4F74-8A49-B94A9A00E404}">
      <dsp:nvSpPr>
        <dsp:cNvPr id="0" name=""/>
        <dsp:cNvSpPr/>
      </dsp:nvSpPr>
      <dsp:spPr>
        <a:xfrm>
          <a:off x="2114549" y="738631"/>
          <a:ext cx="422910" cy="3297937"/>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B544B-EECC-4DCD-A5AB-642C32CA858C}">
      <dsp:nvSpPr>
        <dsp:cNvPr id="0" name=""/>
        <dsp:cNvSpPr/>
      </dsp:nvSpPr>
      <dsp:spPr>
        <a:xfrm>
          <a:off x="2706623" y="738631"/>
          <a:ext cx="5751576" cy="3297937"/>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ts val="1200"/>
            </a:spcAft>
            <a:buChar char="••"/>
          </a:pPr>
          <a:r>
            <a:rPr lang="en-US" sz="2000" kern="1200" dirty="0" smtClean="0"/>
            <a:t>Short training period</a:t>
          </a:r>
        </a:p>
        <a:p>
          <a:pPr marL="228600" lvl="1" indent="-228600" algn="l" defTabSz="889000">
            <a:lnSpc>
              <a:spcPct val="90000"/>
            </a:lnSpc>
            <a:spcBef>
              <a:spcPct val="0"/>
            </a:spcBef>
            <a:spcAft>
              <a:spcPts val="1200"/>
            </a:spcAft>
            <a:buChar char="••"/>
          </a:pPr>
          <a:r>
            <a:rPr lang="en-US" sz="2000" kern="1200" dirty="0" smtClean="0"/>
            <a:t>Generally right out of a dissertation</a:t>
          </a:r>
        </a:p>
        <a:p>
          <a:pPr marL="228600" lvl="1" indent="-228600" algn="l" defTabSz="889000">
            <a:lnSpc>
              <a:spcPct val="90000"/>
            </a:lnSpc>
            <a:spcBef>
              <a:spcPct val="0"/>
            </a:spcBef>
            <a:spcAft>
              <a:spcPts val="1200"/>
            </a:spcAft>
            <a:buChar char="••"/>
          </a:pPr>
          <a:r>
            <a:rPr lang="en-US" sz="2000" kern="1200" dirty="0" smtClean="0"/>
            <a:t>Rarely (if ever) get their own funding</a:t>
          </a:r>
        </a:p>
        <a:p>
          <a:pPr marL="228600" lvl="1" indent="-228600" algn="l" defTabSz="889000">
            <a:lnSpc>
              <a:spcPct val="90000"/>
            </a:lnSpc>
            <a:spcBef>
              <a:spcPct val="0"/>
            </a:spcBef>
            <a:spcAft>
              <a:spcPts val="1200"/>
            </a:spcAft>
            <a:buChar char="••"/>
          </a:pPr>
          <a:r>
            <a:rPr lang="en-US" sz="2000" kern="1200" dirty="0" smtClean="0"/>
            <a:t>In lab for 2-3 years, then out</a:t>
          </a:r>
        </a:p>
        <a:p>
          <a:pPr marL="228600" lvl="1" indent="-228600" algn="l" defTabSz="889000">
            <a:lnSpc>
              <a:spcPct val="90000"/>
            </a:lnSpc>
            <a:spcBef>
              <a:spcPct val="0"/>
            </a:spcBef>
            <a:spcAft>
              <a:spcPts val="1200"/>
            </a:spcAft>
            <a:buChar char="••"/>
          </a:pPr>
          <a:r>
            <a:rPr lang="en-US" sz="2000" kern="1200" dirty="0" smtClean="0"/>
            <a:t>Laboratory slaves</a:t>
          </a:r>
        </a:p>
        <a:p>
          <a:pPr marL="228600" lvl="1" indent="-228600" algn="l" defTabSz="889000">
            <a:lnSpc>
              <a:spcPct val="90000"/>
            </a:lnSpc>
            <a:spcBef>
              <a:spcPct val="0"/>
            </a:spcBef>
            <a:spcAft>
              <a:spcPts val="1200"/>
            </a:spcAft>
            <a:buChar char="••"/>
          </a:pPr>
          <a:r>
            <a:rPr lang="en-US" sz="2000" kern="1200" dirty="0" smtClean="0"/>
            <a:t>Pay is marginal</a:t>
          </a:r>
        </a:p>
        <a:p>
          <a:pPr marL="228600" lvl="1" indent="-228600" algn="l" defTabSz="889000">
            <a:lnSpc>
              <a:spcPct val="90000"/>
            </a:lnSpc>
            <a:spcBef>
              <a:spcPct val="0"/>
            </a:spcBef>
            <a:spcAft>
              <a:spcPts val="1200"/>
            </a:spcAft>
            <a:buChar char="••"/>
          </a:pPr>
          <a:r>
            <a:rPr lang="en-US" sz="2000" kern="1200" dirty="0" smtClean="0"/>
            <a:t>Debt is great</a:t>
          </a:r>
        </a:p>
        <a:p>
          <a:pPr marL="228600" lvl="1" indent="-228600" algn="l" defTabSz="889000">
            <a:lnSpc>
              <a:spcPct val="90000"/>
            </a:lnSpc>
            <a:spcBef>
              <a:spcPct val="0"/>
            </a:spcBef>
            <a:spcAft>
              <a:spcPts val="1200"/>
            </a:spcAft>
            <a:buChar char="••"/>
          </a:pPr>
          <a:r>
            <a:rPr lang="en-US" sz="2000" kern="1200" dirty="0" smtClean="0"/>
            <a:t>Family?</a:t>
          </a:r>
        </a:p>
      </dsp:txBody>
      <dsp:txXfrm>
        <a:off x="2706623" y="738631"/>
        <a:ext cx="5751576" cy="3297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8E2C-3A14-43B5-889E-D59E7BF840BD}">
      <dsp:nvSpPr>
        <dsp:cNvPr id="0" name=""/>
        <dsp:cNvSpPr/>
      </dsp:nvSpPr>
      <dsp:spPr>
        <a:xfrm>
          <a:off x="1150155" y="1953709"/>
          <a:ext cx="1336532" cy="1147646"/>
        </a:xfrm>
        <a:prstGeom prst="hexagon">
          <a:avLst>
            <a:gd name="adj" fmla="val 25000"/>
            <a:gd name="vf" fmla="val 11547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t>6 years to become an asset</a:t>
          </a:r>
          <a:endParaRPr lang="en-US" sz="1300" b="1" kern="1200" dirty="0"/>
        </a:p>
      </dsp:txBody>
      <dsp:txXfrm>
        <a:off x="1357170" y="2131467"/>
        <a:ext cx="922502" cy="792130"/>
      </dsp:txXfrm>
    </dsp:sp>
    <dsp:sp modelId="{B94753E2-ACAE-4953-9E18-541AC0A3FAB1}">
      <dsp:nvSpPr>
        <dsp:cNvPr id="0" name=""/>
        <dsp:cNvSpPr/>
      </dsp:nvSpPr>
      <dsp:spPr>
        <a:xfrm>
          <a:off x="1182044" y="2466755"/>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A1780-34DA-4512-AC62-3BDF98333704}">
      <dsp:nvSpPr>
        <dsp:cNvPr id="0" name=""/>
        <dsp:cNvSpPr/>
      </dsp:nvSpPr>
      <dsp:spPr>
        <a:xfrm>
          <a:off x="0" y="1319108"/>
          <a:ext cx="1336532" cy="114764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ECBA4E-1FC9-4000-85F9-4B7029216A36}">
      <dsp:nvSpPr>
        <dsp:cNvPr id="0" name=""/>
        <dsp:cNvSpPr/>
      </dsp:nvSpPr>
      <dsp:spPr>
        <a:xfrm>
          <a:off x="915588" y="2314485"/>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64609"/>
              <a:satOff val="-1726"/>
              <a:lumOff val="-407"/>
              <a:alphaOff val="0"/>
            </a:schemeClr>
          </a:solidFill>
          <a:prstDash val="solid"/>
        </a:ln>
        <a:effectLst/>
      </dsp:spPr>
      <dsp:style>
        <a:lnRef idx="2">
          <a:scrgbClr r="0" g="0" b="0"/>
        </a:lnRef>
        <a:fillRef idx="1">
          <a:scrgbClr r="0" g="0" b="0"/>
        </a:fillRef>
        <a:effectRef idx="0">
          <a:scrgbClr r="0" g="0" b="0"/>
        </a:effectRef>
        <a:fontRef idx="minor"/>
      </dsp:style>
    </dsp:sp>
    <dsp:sp modelId="{60C03578-96D1-47E3-AE27-492E7C66F4FC}">
      <dsp:nvSpPr>
        <dsp:cNvPr id="0" name=""/>
        <dsp:cNvSpPr/>
      </dsp:nvSpPr>
      <dsp:spPr>
        <a:xfrm>
          <a:off x="2300310" y="1315647"/>
          <a:ext cx="1336532" cy="1147646"/>
        </a:xfrm>
        <a:prstGeom prst="hexagon">
          <a:avLst>
            <a:gd name="adj" fmla="val 25000"/>
            <a:gd name="vf" fmla="val 115470"/>
          </a:avLst>
        </a:prstGeom>
        <a:solidFill>
          <a:schemeClr val="accent4">
            <a:hueOff val="139986"/>
            <a:satOff val="-3739"/>
            <a:lumOff val="-882"/>
            <a:alphaOff val="0"/>
          </a:schemeClr>
        </a:solidFill>
        <a:ln w="25400" cap="flat" cmpd="sng" algn="ctr">
          <a:solidFill>
            <a:schemeClr val="accent4">
              <a:hueOff val="139986"/>
              <a:satOff val="-3739"/>
              <a:lumOff val="-882"/>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t>Many are called; few are chosen</a:t>
          </a:r>
        </a:p>
      </dsp:txBody>
      <dsp:txXfrm>
        <a:off x="2507325" y="1493405"/>
        <a:ext cx="922502" cy="792130"/>
      </dsp:txXfrm>
    </dsp:sp>
    <dsp:sp modelId="{8ADC3CB8-1164-41DB-A06D-C04ED7FFF29C}">
      <dsp:nvSpPr>
        <dsp:cNvPr id="0" name=""/>
        <dsp:cNvSpPr/>
      </dsp:nvSpPr>
      <dsp:spPr>
        <a:xfrm>
          <a:off x="3220151" y="2308429"/>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129218"/>
              <a:satOff val="-3451"/>
              <a:lumOff val="-814"/>
              <a:alphaOff val="0"/>
            </a:schemeClr>
          </a:solidFill>
          <a:prstDash val="solid"/>
        </a:ln>
        <a:effectLst/>
      </dsp:spPr>
      <dsp:style>
        <a:lnRef idx="2">
          <a:scrgbClr r="0" g="0" b="0"/>
        </a:lnRef>
        <a:fillRef idx="1">
          <a:scrgbClr r="0" g="0" b="0"/>
        </a:fillRef>
        <a:effectRef idx="0">
          <a:scrgbClr r="0" g="0" b="0"/>
        </a:effectRef>
        <a:fontRef idx="minor"/>
      </dsp:style>
    </dsp:sp>
    <dsp:sp modelId="{54C6618A-BF47-4ED0-8B28-FC6532E8E697}">
      <dsp:nvSpPr>
        <dsp:cNvPr id="0" name=""/>
        <dsp:cNvSpPr/>
      </dsp:nvSpPr>
      <dsp:spPr>
        <a:xfrm>
          <a:off x="3449756" y="1951114"/>
          <a:ext cx="1336532" cy="114764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139986"/>
              <a:satOff val="-3739"/>
              <a:lumOff val="-882"/>
              <a:alphaOff val="0"/>
            </a:schemeClr>
          </a:solidFill>
          <a:prstDash val="solid"/>
        </a:ln>
        <a:effectLst/>
      </dsp:spPr>
      <dsp:style>
        <a:lnRef idx="2">
          <a:scrgbClr r="0" g="0" b="0"/>
        </a:lnRef>
        <a:fillRef idx="1">
          <a:scrgbClr r="0" g="0" b="0"/>
        </a:fillRef>
        <a:effectRef idx="0">
          <a:scrgbClr r="0" g="0" b="0"/>
        </a:effectRef>
        <a:fontRef idx="minor"/>
      </dsp:style>
    </dsp:sp>
    <dsp:sp modelId="{D09AB8EB-84A6-4866-8769-8351C0A2F594}">
      <dsp:nvSpPr>
        <dsp:cNvPr id="0" name=""/>
        <dsp:cNvSpPr/>
      </dsp:nvSpPr>
      <dsp:spPr>
        <a:xfrm>
          <a:off x="3482355" y="2461996"/>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193827"/>
              <a:satOff val="-5177"/>
              <a:lumOff val="-1222"/>
              <a:alphaOff val="0"/>
            </a:schemeClr>
          </a:solidFill>
          <a:prstDash val="solid"/>
        </a:ln>
        <a:effectLst/>
      </dsp:spPr>
      <dsp:style>
        <a:lnRef idx="2">
          <a:scrgbClr r="0" g="0" b="0"/>
        </a:lnRef>
        <a:fillRef idx="1">
          <a:scrgbClr r="0" g="0" b="0"/>
        </a:fillRef>
        <a:effectRef idx="0">
          <a:scrgbClr r="0" g="0" b="0"/>
        </a:effectRef>
        <a:fontRef idx="minor"/>
      </dsp:style>
    </dsp:sp>
    <dsp:sp modelId="{D6D508A3-E69B-45B2-AE8B-34C43706E683}">
      <dsp:nvSpPr>
        <dsp:cNvPr id="0" name=""/>
        <dsp:cNvSpPr/>
      </dsp:nvSpPr>
      <dsp:spPr>
        <a:xfrm>
          <a:off x="1150155" y="684939"/>
          <a:ext cx="1336532" cy="1147646"/>
        </a:xfrm>
        <a:prstGeom prst="hexagon">
          <a:avLst>
            <a:gd name="adj" fmla="val 25000"/>
            <a:gd name="vf" fmla="val 115470"/>
          </a:avLst>
        </a:prstGeom>
        <a:solidFill>
          <a:schemeClr val="accent4">
            <a:hueOff val="279972"/>
            <a:satOff val="-7478"/>
            <a:lumOff val="-1765"/>
            <a:alphaOff val="0"/>
          </a:schemeClr>
        </a:solidFill>
        <a:ln w="25400" cap="flat" cmpd="sng" algn="ctr">
          <a:solidFill>
            <a:schemeClr val="accent4">
              <a:hueOff val="279972"/>
              <a:satOff val="-7478"/>
              <a:lumOff val="-1765"/>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t>Job security</a:t>
          </a:r>
        </a:p>
      </dsp:txBody>
      <dsp:txXfrm>
        <a:off x="1357170" y="862697"/>
        <a:ext cx="922502" cy="792130"/>
      </dsp:txXfrm>
    </dsp:sp>
    <dsp:sp modelId="{79B5E356-944C-43E7-B862-DCC5C8A91EBB}">
      <dsp:nvSpPr>
        <dsp:cNvPr id="0" name=""/>
        <dsp:cNvSpPr/>
      </dsp:nvSpPr>
      <dsp:spPr>
        <a:xfrm>
          <a:off x="2060074" y="700512"/>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258436"/>
              <a:satOff val="-6903"/>
              <a:lumOff val="-1629"/>
              <a:alphaOff val="0"/>
            </a:schemeClr>
          </a:solidFill>
          <a:prstDash val="solid"/>
        </a:ln>
        <a:effectLst/>
      </dsp:spPr>
      <dsp:style>
        <a:lnRef idx="2">
          <a:scrgbClr r="0" g="0" b="0"/>
        </a:lnRef>
        <a:fillRef idx="1">
          <a:scrgbClr r="0" g="0" b="0"/>
        </a:fillRef>
        <a:effectRef idx="0">
          <a:scrgbClr r="0" g="0" b="0"/>
        </a:effectRef>
        <a:fontRef idx="minor"/>
      </dsp:style>
    </dsp:sp>
    <dsp:sp modelId="{E69958C7-B054-42E6-9473-D31AB4D82BCE}">
      <dsp:nvSpPr>
        <dsp:cNvPr id="0" name=""/>
        <dsp:cNvSpPr/>
      </dsp:nvSpPr>
      <dsp:spPr>
        <a:xfrm>
          <a:off x="2300310" y="46877"/>
          <a:ext cx="1336532" cy="114764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279972"/>
              <a:satOff val="-7478"/>
              <a:lumOff val="-1765"/>
              <a:alphaOff val="0"/>
            </a:schemeClr>
          </a:solidFill>
          <a:prstDash val="solid"/>
        </a:ln>
        <a:effectLst/>
      </dsp:spPr>
      <dsp:style>
        <a:lnRef idx="2">
          <a:scrgbClr r="0" g="0" b="0"/>
        </a:lnRef>
        <a:fillRef idx="1">
          <a:scrgbClr r="0" g="0" b="0"/>
        </a:fillRef>
        <a:effectRef idx="0">
          <a:scrgbClr r="0" g="0" b="0"/>
        </a:effectRef>
        <a:fontRef idx="minor"/>
      </dsp:style>
    </dsp:sp>
    <dsp:sp modelId="{9215A8B6-2813-4542-9A1B-39F5EAFFE844}">
      <dsp:nvSpPr>
        <dsp:cNvPr id="0" name=""/>
        <dsp:cNvSpPr/>
      </dsp:nvSpPr>
      <dsp:spPr>
        <a:xfrm>
          <a:off x="2337869" y="555164"/>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323045"/>
              <a:satOff val="-8628"/>
              <a:lumOff val="-2036"/>
              <a:alphaOff val="0"/>
            </a:schemeClr>
          </a:solidFill>
          <a:prstDash val="solid"/>
        </a:ln>
        <a:effectLst/>
      </dsp:spPr>
      <dsp:style>
        <a:lnRef idx="2">
          <a:scrgbClr r="0" g="0" b="0"/>
        </a:lnRef>
        <a:fillRef idx="1">
          <a:scrgbClr r="0" g="0" b="0"/>
        </a:fillRef>
        <a:effectRef idx="0">
          <a:scrgbClr r="0" g="0" b="0"/>
        </a:effectRef>
        <a:fontRef idx="minor"/>
      </dsp:style>
    </dsp:sp>
    <dsp:sp modelId="{1D60E2FE-B896-4851-AC80-1D11CE95BE32}">
      <dsp:nvSpPr>
        <dsp:cNvPr id="0" name=""/>
        <dsp:cNvSpPr/>
      </dsp:nvSpPr>
      <dsp:spPr>
        <a:xfrm>
          <a:off x="3449756" y="682343"/>
          <a:ext cx="1336532" cy="1147646"/>
        </a:xfrm>
        <a:prstGeom prst="hexagon">
          <a:avLst>
            <a:gd name="adj" fmla="val 25000"/>
            <a:gd name="vf" fmla="val 115470"/>
          </a:avLst>
        </a:prstGeom>
        <a:solidFill>
          <a:schemeClr val="accent4">
            <a:hueOff val="419958"/>
            <a:satOff val="-11217"/>
            <a:lumOff val="-2647"/>
            <a:alphaOff val="0"/>
          </a:schemeClr>
        </a:solidFill>
        <a:ln w="25400" cap="flat" cmpd="sng" algn="ctr">
          <a:solidFill>
            <a:schemeClr val="accent4">
              <a:hueOff val="419958"/>
              <a:satOff val="-11217"/>
              <a:lumOff val="-2647"/>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t>May be offered out of the gate</a:t>
          </a:r>
        </a:p>
      </dsp:txBody>
      <dsp:txXfrm>
        <a:off x="3656771" y="860101"/>
        <a:ext cx="922502" cy="792130"/>
      </dsp:txXfrm>
    </dsp:sp>
    <dsp:sp modelId="{64D5221D-5CB7-4C5D-8576-78DCDA6869F8}">
      <dsp:nvSpPr>
        <dsp:cNvPr id="0" name=""/>
        <dsp:cNvSpPr/>
      </dsp:nvSpPr>
      <dsp:spPr>
        <a:xfrm>
          <a:off x="4606290" y="1191063"/>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387654"/>
              <a:satOff val="-10354"/>
              <a:lumOff val="-2443"/>
              <a:alphaOff val="0"/>
            </a:schemeClr>
          </a:solidFill>
          <a:prstDash val="solid"/>
        </a:ln>
        <a:effectLst/>
      </dsp:spPr>
      <dsp:style>
        <a:lnRef idx="2">
          <a:scrgbClr r="0" g="0" b="0"/>
        </a:lnRef>
        <a:fillRef idx="1">
          <a:scrgbClr r="0" g="0" b="0"/>
        </a:fillRef>
        <a:effectRef idx="0">
          <a:scrgbClr r="0" g="0" b="0"/>
        </a:effectRef>
        <a:fontRef idx="minor"/>
      </dsp:style>
    </dsp:sp>
    <dsp:sp modelId="{BCF5A26A-BBA8-4AF1-9D99-E8453A4B0456}">
      <dsp:nvSpPr>
        <dsp:cNvPr id="0" name=""/>
        <dsp:cNvSpPr/>
      </dsp:nvSpPr>
      <dsp:spPr>
        <a:xfrm>
          <a:off x="4599912" y="1327760"/>
          <a:ext cx="1336532" cy="114764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419958"/>
              <a:satOff val="-11217"/>
              <a:lumOff val="-2647"/>
              <a:alphaOff val="0"/>
            </a:schemeClr>
          </a:solidFill>
          <a:prstDash val="solid"/>
        </a:ln>
        <a:effectLst/>
      </dsp:spPr>
      <dsp:style>
        <a:lnRef idx="2">
          <a:scrgbClr r="0" g="0" b="0"/>
        </a:lnRef>
        <a:fillRef idx="1">
          <a:scrgbClr r="0" g="0" b="0"/>
        </a:fillRef>
        <a:effectRef idx="0">
          <a:scrgbClr r="0" g="0" b="0"/>
        </a:effectRef>
        <a:fontRef idx="minor"/>
      </dsp:style>
    </dsp:sp>
    <dsp:sp modelId="{BA963A1B-6C59-4E27-9B4E-5322F4F1F26A}">
      <dsp:nvSpPr>
        <dsp:cNvPr id="0" name=""/>
        <dsp:cNvSpPr/>
      </dsp:nvSpPr>
      <dsp:spPr>
        <a:xfrm>
          <a:off x="4860698" y="1348091"/>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452262"/>
              <a:satOff val="-12080"/>
              <a:lumOff val="-2851"/>
              <a:alphaOff val="0"/>
            </a:schemeClr>
          </a:solidFill>
          <a:prstDash val="solid"/>
        </a:ln>
        <a:effectLst/>
      </dsp:spPr>
      <dsp:style>
        <a:lnRef idx="2">
          <a:scrgbClr r="0" g="0" b="0"/>
        </a:lnRef>
        <a:fillRef idx="1">
          <a:scrgbClr r="0" g="0" b="0"/>
        </a:fillRef>
        <a:effectRef idx="0">
          <a:scrgbClr r="0" g="0" b="0"/>
        </a:effectRef>
        <a:fontRef idx="minor"/>
      </dsp:style>
    </dsp:sp>
    <dsp:sp modelId="{7E883FD5-9D59-40B2-B83C-302AB2D0C8A9}">
      <dsp:nvSpPr>
        <dsp:cNvPr id="0" name=""/>
        <dsp:cNvSpPr/>
      </dsp:nvSpPr>
      <dsp:spPr>
        <a:xfrm>
          <a:off x="4599912" y="58989"/>
          <a:ext cx="1336532" cy="1147646"/>
        </a:xfrm>
        <a:prstGeom prst="hexagon">
          <a:avLst>
            <a:gd name="adj" fmla="val 25000"/>
            <a:gd name="vf" fmla="val 115470"/>
          </a:avLst>
        </a:prstGeom>
        <a:solidFill>
          <a:schemeClr val="accent4">
            <a:hueOff val="559944"/>
            <a:satOff val="-14956"/>
            <a:lumOff val="-3529"/>
            <a:alphaOff val="0"/>
          </a:schemeClr>
        </a:solidFill>
        <a:ln w="25400" cap="flat" cmpd="sng" algn="ctr">
          <a:solidFill>
            <a:schemeClr val="accent4">
              <a:hueOff val="559944"/>
              <a:satOff val="-14956"/>
              <a:lumOff val="-3529"/>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t>A permanent home</a:t>
          </a:r>
        </a:p>
      </dsp:txBody>
      <dsp:txXfrm>
        <a:off x="4806927" y="236747"/>
        <a:ext cx="922502" cy="792130"/>
      </dsp:txXfrm>
    </dsp:sp>
    <dsp:sp modelId="{634285B0-00F0-411F-897F-70DAE2E21A26}">
      <dsp:nvSpPr>
        <dsp:cNvPr id="0" name=""/>
        <dsp:cNvSpPr/>
      </dsp:nvSpPr>
      <dsp:spPr>
        <a:xfrm>
          <a:off x="5756445" y="573332"/>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516871"/>
              <a:satOff val="-13806"/>
              <a:lumOff val="-3258"/>
              <a:alphaOff val="0"/>
            </a:schemeClr>
          </a:solidFill>
          <a:prstDash val="solid"/>
        </a:ln>
        <a:effectLst/>
      </dsp:spPr>
      <dsp:style>
        <a:lnRef idx="2">
          <a:scrgbClr r="0" g="0" b="0"/>
        </a:lnRef>
        <a:fillRef idx="1">
          <a:scrgbClr r="0" g="0" b="0"/>
        </a:fillRef>
        <a:effectRef idx="0">
          <a:scrgbClr r="0" g="0" b="0"/>
        </a:effectRef>
        <a:fontRef idx="minor"/>
      </dsp:style>
    </dsp:sp>
    <dsp:sp modelId="{91A08966-1486-4361-901A-A4BCA7BC45F5}">
      <dsp:nvSpPr>
        <dsp:cNvPr id="0" name=""/>
        <dsp:cNvSpPr/>
      </dsp:nvSpPr>
      <dsp:spPr>
        <a:xfrm>
          <a:off x="5750067" y="699214"/>
          <a:ext cx="1336532" cy="114764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559944"/>
              <a:satOff val="-14956"/>
              <a:lumOff val="-3529"/>
              <a:alphaOff val="0"/>
            </a:schemeClr>
          </a:solidFill>
          <a:prstDash val="solid"/>
        </a:ln>
        <a:effectLst/>
      </dsp:spPr>
      <dsp:style>
        <a:lnRef idx="2">
          <a:scrgbClr r="0" g="0" b="0"/>
        </a:lnRef>
        <a:fillRef idx="1">
          <a:scrgbClr r="0" g="0" b="0"/>
        </a:fillRef>
        <a:effectRef idx="0">
          <a:scrgbClr r="0" g="0" b="0"/>
        </a:effectRef>
        <a:fontRef idx="minor"/>
      </dsp:style>
    </dsp:sp>
    <dsp:sp modelId="{C5D0581A-83DE-4057-93F0-DFCBE9F6B16B}">
      <dsp:nvSpPr>
        <dsp:cNvPr id="0" name=""/>
        <dsp:cNvSpPr/>
      </dsp:nvSpPr>
      <dsp:spPr>
        <a:xfrm>
          <a:off x="6016523" y="724737"/>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581480"/>
              <a:satOff val="-15531"/>
              <a:lumOff val="-3665"/>
              <a:alphaOff val="0"/>
            </a:schemeClr>
          </a:solidFill>
          <a:prstDash val="solid"/>
        </a:ln>
        <a:effectLst/>
      </dsp:spPr>
      <dsp:style>
        <a:lnRef idx="2">
          <a:scrgbClr r="0" g="0" b="0"/>
        </a:lnRef>
        <a:fillRef idx="1">
          <a:scrgbClr r="0" g="0" b="0"/>
        </a:fillRef>
        <a:effectRef idx="0">
          <a:scrgbClr r="0" g="0" b="0"/>
        </a:effectRef>
        <a:fontRef idx="minor"/>
      </dsp:style>
    </dsp:sp>
    <dsp:sp modelId="{DE8D4D7E-3874-4D93-B95E-871B4DD4235D}">
      <dsp:nvSpPr>
        <dsp:cNvPr id="0" name=""/>
        <dsp:cNvSpPr/>
      </dsp:nvSpPr>
      <dsp:spPr>
        <a:xfrm>
          <a:off x="5750067" y="1965822"/>
          <a:ext cx="1336532" cy="1147646"/>
        </a:xfrm>
        <a:prstGeom prst="hexagon">
          <a:avLst>
            <a:gd name="adj" fmla="val 25000"/>
            <a:gd name="vf" fmla="val 115470"/>
          </a:avLst>
        </a:prstGeom>
        <a:solidFill>
          <a:schemeClr val="accent4">
            <a:hueOff val="699930"/>
            <a:satOff val="-18695"/>
            <a:lumOff val="-4412"/>
            <a:alphaOff val="0"/>
          </a:schemeClr>
        </a:solidFill>
        <a:ln w="25400" cap="flat" cmpd="sng" algn="ctr">
          <a:solidFill>
            <a:schemeClr val="accent4">
              <a:hueOff val="699930"/>
              <a:satOff val="-18695"/>
              <a:lumOff val="-4412"/>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t>Commitment</a:t>
          </a:r>
        </a:p>
      </dsp:txBody>
      <dsp:txXfrm>
        <a:off x="5957082" y="2143580"/>
        <a:ext cx="922502" cy="792130"/>
      </dsp:txXfrm>
    </dsp:sp>
    <dsp:sp modelId="{F0EC4FB5-D0AF-40C1-B416-2AAE5AE57430}">
      <dsp:nvSpPr>
        <dsp:cNvPr id="0" name=""/>
        <dsp:cNvSpPr/>
      </dsp:nvSpPr>
      <dsp:spPr>
        <a:xfrm>
          <a:off x="6015106" y="2971148"/>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646089"/>
              <a:satOff val="-17257"/>
              <a:lumOff val="-4072"/>
              <a:alphaOff val="0"/>
            </a:schemeClr>
          </a:solidFill>
          <a:prstDash val="solid"/>
        </a:ln>
        <a:effectLst/>
      </dsp:spPr>
      <dsp:style>
        <a:lnRef idx="2">
          <a:scrgbClr r="0" g="0" b="0"/>
        </a:lnRef>
        <a:fillRef idx="1">
          <a:scrgbClr r="0" g="0" b="0"/>
        </a:fillRef>
        <a:effectRef idx="0">
          <a:scrgbClr r="0" g="0" b="0"/>
        </a:effectRef>
        <a:fontRef idx="minor"/>
      </dsp:style>
    </dsp:sp>
    <dsp:sp modelId="{45575F75-8232-4722-AFD8-9AAA869A126D}">
      <dsp:nvSpPr>
        <dsp:cNvPr id="0" name=""/>
        <dsp:cNvSpPr/>
      </dsp:nvSpPr>
      <dsp:spPr>
        <a:xfrm>
          <a:off x="4599912" y="2594367"/>
          <a:ext cx="1336532" cy="114764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699930"/>
              <a:satOff val="-18695"/>
              <a:lumOff val="-4412"/>
              <a:alphaOff val="0"/>
            </a:schemeClr>
          </a:solidFill>
          <a:prstDash val="solid"/>
        </a:ln>
        <a:effectLst/>
      </dsp:spPr>
      <dsp:style>
        <a:lnRef idx="2">
          <a:scrgbClr r="0" g="0" b="0"/>
        </a:lnRef>
        <a:fillRef idx="1">
          <a:scrgbClr r="0" g="0" b="0"/>
        </a:fillRef>
        <a:effectRef idx="0">
          <a:scrgbClr r="0" g="0" b="0"/>
        </a:effectRef>
        <a:fontRef idx="minor"/>
      </dsp:style>
    </dsp:sp>
    <dsp:sp modelId="{6375A4C9-DD42-4B28-A24F-33F5C6B8E4EE}">
      <dsp:nvSpPr>
        <dsp:cNvPr id="0" name=""/>
        <dsp:cNvSpPr/>
      </dsp:nvSpPr>
      <dsp:spPr>
        <a:xfrm>
          <a:off x="5767075" y="3097896"/>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710698"/>
              <a:satOff val="-18983"/>
              <a:lumOff val="-4480"/>
              <a:alphaOff val="0"/>
            </a:schemeClr>
          </a:solidFill>
          <a:prstDash val="solid"/>
        </a:ln>
        <a:effectLst/>
      </dsp:spPr>
      <dsp:style>
        <a:lnRef idx="2">
          <a:scrgbClr r="0" g="0" b="0"/>
        </a:lnRef>
        <a:fillRef idx="1">
          <a:scrgbClr r="0" g="0" b="0"/>
        </a:fillRef>
        <a:effectRef idx="0">
          <a:scrgbClr r="0" g="0" b="0"/>
        </a:effectRef>
        <a:fontRef idx="minor"/>
      </dsp:style>
    </dsp:sp>
    <dsp:sp modelId="{56E52ED7-4E24-4F5A-879D-C8E17D68E1EA}">
      <dsp:nvSpPr>
        <dsp:cNvPr id="0" name=""/>
        <dsp:cNvSpPr/>
      </dsp:nvSpPr>
      <dsp:spPr>
        <a:xfrm>
          <a:off x="2298893" y="2587013"/>
          <a:ext cx="1336532" cy="1147646"/>
        </a:xfrm>
        <a:prstGeom prst="hexagon">
          <a:avLst>
            <a:gd name="adj" fmla="val 25000"/>
            <a:gd name="vf" fmla="val 115470"/>
          </a:avLst>
        </a:prstGeom>
        <a:solidFill>
          <a:schemeClr val="accent4">
            <a:hueOff val="839916"/>
            <a:satOff val="-22434"/>
            <a:lumOff val="-5294"/>
            <a:alphaOff val="0"/>
          </a:schemeClr>
        </a:solidFill>
        <a:ln w="25400" cap="flat" cmpd="sng" algn="ctr">
          <a:solidFill>
            <a:schemeClr val="accent4">
              <a:hueOff val="839916"/>
              <a:satOff val="-22434"/>
              <a:lumOff val="-5294"/>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300" b="1" kern="1200" dirty="0" smtClean="0"/>
            <a:t>Longevity</a:t>
          </a:r>
        </a:p>
      </dsp:txBody>
      <dsp:txXfrm>
        <a:off x="2505908" y="2764771"/>
        <a:ext cx="922502" cy="792130"/>
      </dsp:txXfrm>
    </dsp:sp>
    <dsp:sp modelId="{CA752EAD-C9D5-41BA-AC5D-20263D838CE7}">
      <dsp:nvSpPr>
        <dsp:cNvPr id="0" name=""/>
        <dsp:cNvSpPr/>
      </dsp:nvSpPr>
      <dsp:spPr>
        <a:xfrm>
          <a:off x="2337160" y="3095733"/>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775307"/>
              <a:satOff val="-20708"/>
              <a:lumOff val="-4887"/>
              <a:alphaOff val="0"/>
            </a:schemeClr>
          </a:solidFill>
          <a:prstDash val="solid"/>
        </a:ln>
        <a:effectLst/>
      </dsp:spPr>
      <dsp:style>
        <a:lnRef idx="2">
          <a:scrgbClr r="0" g="0" b="0"/>
        </a:lnRef>
        <a:fillRef idx="1">
          <a:scrgbClr r="0" g="0" b="0"/>
        </a:fillRef>
        <a:effectRef idx="0">
          <a:scrgbClr r="0" g="0" b="0"/>
        </a:effectRef>
        <a:fontRef idx="minor"/>
      </dsp:style>
    </dsp:sp>
    <dsp:sp modelId="{973639B2-CCB0-41C8-B82A-1FC52663ACF9}">
      <dsp:nvSpPr>
        <dsp:cNvPr id="0" name=""/>
        <dsp:cNvSpPr/>
      </dsp:nvSpPr>
      <dsp:spPr>
        <a:xfrm>
          <a:off x="1149446" y="3225075"/>
          <a:ext cx="1336532" cy="114764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839916"/>
              <a:satOff val="-22434"/>
              <a:lumOff val="-5294"/>
              <a:alphaOff val="0"/>
            </a:schemeClr>
          </a:solidFill>
          <a:prstDash val="solid"/>
        </a:ln>
        <a:effectLst/>
      </dsp:spPr>
      <dsp:style>
        <a:lnRef idx="2">
          <a:scrgbClr r="0" g="0" b="0"/>
        </a:lnRef>
        <a:fillRef idx="1">
          <a:scrgbClr r="0" g="0" b="0"/>
        </a:fillRef>
        <a:effectRef idx="0">
          <a:scrgbClr r="0" g="0" b="0"/>
        </a:effectRef>
        <a:fontRef idx="minor"/>
      </dsp:style>
    </dsp:sp>
    <dsp:sp modelId="{2320C74C-C314-4632-8669-38B4060E8207}">
      <dsp:nvSpPr>
        <dsp:cNvPr id="0" name=""/>
        <dsp:cNvSpPr/>
      </dsp:nvSpPr>
      <dsp:spPr>
        <a:xfrm>
          <a:off x="2058657" y="3241081"/>
          <a:ext cx="155905" cy="13453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839916"/>
              <a:satOff val="-22434"/>
              <a:lumOff val="-529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sz="quarter" idx="1"/>
          </p:nvPr>
        </p:nvSpPr>
        <p:spPr>
          <a:xfrm>
            <a:off x="3970341" y="2"/>
            <a:ext cx="3038474" cy="465137"/>
          </a:xfrm>
          <a:prstGeom prst="rect">
            <a:avLst/>
          </a:prstGeom>
        </p:spPr>
        <p:txBody>
          <a:bodyPr vert="horz" lIns="91946" tIns="45972" rIns="91946" bIns="45972" rtlCol="0"/>
          <a:lstStyle>
            <a:lvl1pPr algn="r">
              <a:defRPr sz="1200"/>
            </a:lvl1pPr>
          </a:lstStyle>
          <a:p>
            <a:fld id="{45CE6703-AD6E-4BC2-9F6D-635613F707C7}" type="datetimeFigureOut">
              <a:rPr lang="en-US" smtClean="0"/>
              <a:t>5/1/2012</a:t>
            </a:fld>
            <a:endParaRPr lang="en-US"/>
          </a:p>
        </p:txBody>
      </p:sp>
      <p:sp>
        <p:nvSpPr>
          <p:cNvPr id="4" name="Footer Placeholder 3"/>
          <p:cNvSpPr>
            <a:spLocks noGrp="1"/>
          </p:cNvSpPr>
          <p:nvPr>
            <p:ph type="ftr" sz="quarter" idx="2"/>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7"/>
            <a:ext cx="3038474" cy="465137"/>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idx="1"/>
          </p:nvPr>
        </p:nvSpPr>
        <p:spPr>
          <a:xfrm>
            <a:off x="3970341" y="2"/>
            <a:ext cx="3038474" cy="465137"/>
          </a:xfrm>
          <a:prstGeom prst="rect">
            <a:avLst/>
          </a:prstGeom>
        </p:spPr>
        <p:txBody>
          <a:bodyPr vert="horz" lIns="91946" tIns="45972" rIns="91946" bIns="45972" rtlCol="0"/>
          <a:lstStyle>
            <a:lvl1pPr algn="r">
              <a:defRPr sz="1200"/>
            </a:lvl1pPr>
          </a:lstStyle>
          <a:p>
            <a:fld id="{2D3B6224-E222-4BE6-97EA-BB87A8C288C8}" type="datetimeFigureOut">
              <a:rPr lang="en-US" smtClean="0"/>
              <a:t>5/1/2012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endParaRPr lang="en-US"/>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829677"/>
            <a:ext cx="3038474" cy="465137"/>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dictionary.reference.com/browse/Servan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a:t>
            </a:fld>
            <a:endParaRPr lang="en-US"/>
          </a:p>
        </p:txBody>
      </p:sp>
    </p:spTree>
    <p:extLst>
      <p:ext uri="{BB962C8B-B14F-4D97-AF65-F5344CB8AC3E}">
        <p14:creationId xmlns:p14="http://schemas.microsoft.com/office/powerpoint/2010/main" val="22403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10</a:t>
            </a:fld>
            <a:endParaRPr lang="en-US"/>
          </a:p>
        </p:txBody>
      </p:sp>
    </p:spTree>
    <p:extLst>
      <p:ext uri="{BB962C8B-B14F-4D97-AF65-F5344CB8AC3E}">
        <p14:creationId xmlns:p14="http://schemas.microsoft.com/office/powerpoint/2010/main" val="196433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11</a:t>
            </a:fld>
            <a:endParaRPr lang="en-US"/>
          </a:p>
        </p:txBody>
      </p:sp>
    </p:spTree>
    <p:extLst>
      <p:ext uri="{BB962C8B-B14F-4D97-AF65-F5344CB8AC3E}">
        <p14:creationId xmlns:p14="http://schemas.microsoft.com/office/powerpoint/2010/main" val="397716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12</a:t>
            </a:fld>
            <a:endParaRPr lang="en-US"/>
          </a:p>
        </p:txBody>
      </p:sp>
    </p:spTree>
    <p:extLst>
      <p:ext uri="{BB962C8B-B14F-4D97-AF65-F5344CB8AC3E}">
        <p14:creationId xmlns:p14="http://schemas.microsoft.com/office/powerpoint/2010/main" val="329406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13</a:t>
            </a:fld>
            <a:endParaRPr lang="en-US"/>
          </a:p>
        </p:txBody>
      </p:sp>
    </p:spTree>
    <p:extLst>
      <p:ext uri="{BB962C8B-B14F-4D97-AF65-F5344CB8AC3E}">
        <p14:creationId xmlns:p14="http://schemas.microsoft.com/office/powerpoint/2010/main" val="330340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14</a:t>
            </a:fld>
            <a:endParaRPr lang="en-US"/>
          </a:p>
        </p:txBody>
      </p:sp>
    </p:spTree>
    <p:extLst>
      <p:ext uri="{BB962C8B-B14F-4D97-AF65-F5344CB8AC3E}">
        <p14:creationId xmlns:p14="http://schemas.microsoft.com/office/powerpoint/2010/main" val="3942117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15</a:t>
            </a:fld>
            <a:endParaRPr lang="en-US"/>
          </a:p>
        </p:txBody>
      </p:sp>
    </p:spTree>
    <p:extLst>
      <p:ext uri="{BB962C8B-B14F-4D97-AF65-F5344CB8AC3E}">
        <p14:creationId xmlns:p14="http://schemas.microsoft.com/office/powerpoint/2010/main" val="66398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16</a:t>
            </a:fld>
            <a:endParaRPr lang="en-US"/>
          </a:p>
        </p:txBody>
      </p:sp>
    </p:spTree>
    <p:extLst>
      <p:ext uri="{BB962C8B-B14F-4D97-AF65-F5344CB8AC3E}">
        <p14:creationId xmlns:p14="http://schemas.microsoft.com/office/powerpoint/2010/main" val="160677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17</a:t>
            </a:fld>
            <a:endParaRPr lang="en-US"/>
          </a:p>
        </p:txBody>
      </p:sp>
    </p:spTree>
    <p:extLst>
      <p:ext uri="{BB962C8B-B14F-4D97-AF65-F5344CB8AC3E}">
        <p14:creationId xmlns:p14="http://schemas.microsoft.com/office/powerpoint/2010/main" val="353154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18</a:t>
            </a:fld>
            <a:endParaRPr lang="en-US"/>
          </a:p>
        </p:txBody>
      </p:sp>
    </p:spTree>
    <p:extLst>
      <p:ext uri="{BB962C8B-B14F-4D97-AF65-F5344CB8AC3E}">
        <p14:creationId xmlns:p14="http://schemas.microsoft.com/office/powerpoint/2010/main" val="31416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19</a:t>
            </a:fld>
            <a:endParaRPr lang="en-US"/>
          </a:p>
        </p:txBody>
      </p:sp>
    </p:spTree>
    <p:extLst>
      <p:ext uri="{BB962C8B-B14F-4D97-AF65-F5344CB8AC3E}">
        <p14:creationId xmlns:p14="http://schemas.microsoft.com/office/powerpoint/2010/main" val="44033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a:t>
            </a:fld>
            <a:endParaRPr lang="en-US"/>
          </a:p>
        </p:txBody>
      </p:sp>
    </p:spTree>
    <p:extLst>
      <p:ext uri="{BB962C8B-B14F-4D97-AF65-F5344CB8AC3E}">
        <p14:creationId xmlns:p14="http://schemas.microsoft.com/office/powerpoint/2010/main" val="1812853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20</a:t>
            </a:fld>
            <a:endParaRPr lang="en-US"/>
          </a:p>
        </p:txBody>
      </p:sp>
    </p:spTree>
    <p:extLst>
      <p:ext uri="{BB962C8B-B14F-4D97-AF65-F5344CB8AC3E}">
        <p14:creationId xmlns:p14="http://schemas.microsoft.com/office/powerpoint/2010/main" val="141395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21</a:t>
            </a:fld>
            <a:endParaRPr lang="en-US"/>
          </a:p>
        </p:txBody>
      </p:sp>
    </p:spTree>
    <p:extLst>
      <p:ext uri="{BB962C8B-B14F-4D97-AF65-F5344CB8AC3E}">
        <p14:creationId xmlns:p14="http://schemas.microsoft.com/office/powerpoint/2010/main" val="2779846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22</a:t>
            </a:fld>
            <a:endParaRPr lang="en-US"/>
          </a:p>
        </p:txBody>
      </p:sp>
    </p:spTree>
    <p:extLst>
      <p:ext uri="{BB962C8B-B14F-4D97-AF65-F5344CB8AC3E}">
        <p14:creationId xmlns:p14="http://schemas.microsoft.com/office/powerpoint/2010/main" val="291803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23</a:t>
            </a:fld>
            <a:endParaRPr lang="en-US"/>
          </a:p>
        </p:txBody>
      </p:sp>
    </p:spTree>
    <p:extLst>
      <p:ext uri="{BB962C8B-B14F-4D97-AF65-F5344CB8AC3E}">
        <p14:creationId xmlns:p14="http://schemas.microsoft.com/office/powerpoint/2010/main" val="243508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24</a:t>
            </a:fld>
            <a:endParaRPr lang="en-US"/>
          </a:p>
        </p:txBody>
      </p:sp>
    </p:spTree>
    <p:extLst>
      <p:ext uri="{BB962C8B-B14F-4D97-AF65-F5344CB8AC3E}">
        <p14:creationId xmlns:p14="http://schemas.microsoft.com/office/powerpoint/2010/main" val="230338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25</a:t>
            </a:fld>
            <a:endParaRPr lang="en-US"/>
          </a:p>
        </p:txBody>
      </p:sp>
    </p:spTree>
    <p:extLst>
      <p:ext uri="{BB962C8B-B14F-4D97-AF65-F5344CB8AC3E}">
        <p14:creationId xmlns:p14="http://schemas.microsoft.com/office/powerpoint/2010/main" val="2581640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26</a:t>
            </a:fld>
            <a:endParaRPr lang="en-US"/>
          </a:p>
        </p:txBody>
      </p:sp>
    </p:spTree>
    <p:extLst>
      <p:ext uri="{BB962C8B-B14F-4D97-AF65-F5344CB8AC3E}">
        <p14:creationId xmlns:p14="http://schemas.microsoft.com/office/powerpoint/2010/main" val="2914619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27</a:t>
            </a:fld>
            <a:endParaRPr lang="en-US"/>
          </a:p>
        </p:txBody>
      </p:sp>
    </p:spTree>
    <p:extLst>
      <p:ext uri="{BB962C8B-B14F-4D97-AF65-F5344CB8AC3E}">
        <p14:creationId xmlns:p14="http://schemas.microsoft.com/office/powerpoint/2010/main" val="1674712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28</a:t>
            </a:fld>
            <a:endParaRPr lang="en-US"/>
          </a:p>
        </p:txBody>
      </p:sp>
    </p:spTree>
    <p:extLst>
      <p:ext uri="{BB962C8B-B14F-4D97-AF65-F5344CB8AC3E}">
        <p14:creationId xmlns:p14="http://schemas.microsoft.com/office/powerpoint/2010/main" val="2875136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29</a:t>
            </a:fld>
            <a:endParaRPr lang="en-US"/>
          </a:p>
        </p:txBody>
      </p:sp>
    </p:spTree>
    <p:extLst>
      <p:ext uri="{BB962C8B-B14F-4D97-AF65-F5344CB8AC3E}">
        <p14:creationId xmlns:p14="http://schemas.microsoft.com/office/powerpoint/2010/main" val="236423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Speaking Points:</a:t>
            </a:r>
          </a:p>
          <a:p>
            <a:pPr marL="232943" indent="-232943">
              <a:spcBef>
                <a:spcPct val="0"/>
              </a:spcBef>
              <a:buFontTx/>
              <a:buAutoNum type="arabicPeriod"/>
              <a:defRPr/>
            </a:pPr>
            <a:r>
              <a:rPr lang="en-US" dirty="0" smtClean="0"/>
              <a:t>Servant-Leadership, as a concept, has its origins tracing back to the earliest history</a:t>
            </a:r>
          </a:p>
          <a:p>
            <a:pPr marL="232943" indent="-232943">
              <a:spcBef>
                <a:spcPct val="0"/>
              </a:spcBef>
              <a:buFontTx/>
              <a:buAutoNum type="arabicPeriod"/>
              <a:defRPr/>
            </a:pPr>
            <a:r>
              <a:rPr lang="en-US" dirty="0" smtClean="0"/>
              <a:t>It is not a religious concept</a:t>
            </a:r>
          </a:p>
          <a:p>
            <a:pPr marL="232943" indent="-232943">
              <a:spcBef>
                <a:spcPct val="0"/>
              </a:spcBef>
              <a:buFontTx/>
              <a:buAutoNum type="arabicPeriod"/>
              <a:defRPr/>
            </a:pPr>
            <a:r>
              <a:rPr lang="en-US" dirty="0" smtClean="0"/>
              <a:t>It is, however, supported by most of the world’s major religions</a:t>
            </a:r>
          </a:p>
          <a:p>
            <a:pPr marL="232943" indent="-232943">
              <a:spcBef>
                <a:spcPct val="0"/>
              </a:spcBef>
              <a:buFontTx/>
              <a:buAutoNum type="arabicPeriod"/>
              <a:defRPr/>
            </a:pPr>
            <a:r>
              <a:rPr lang="en-US" dirty="0" smtClean="0"/>
              <a:t>I am a Christian and while many people point to Jesus as the epitome of servant-leadership, I wish I could boast it originated as a Christian concept.  Instead, I can only say that it is the only leadership practice fully aligned with the teachings of our religion, as it is with most of the world’s major religions.  Greenleaf </a:t>
            </a:r>
            <a:r>
              <a:rPr lang="en-US" dirty="0" err="1" smtClean="0"/>
              <a:t>ites</a:t>
            </a:r>
            <a:r>
              <a:rPr lang="en-US" dirty="0" smtClean="0"/>
              <a:t> one of the greatest servant-leaders he ever knew to be his personal friend, Rabbi Abraham Joshua </a:t>
            </a:r>
            <a:r>
              <a:rPr lang="en-US" dirty="0" err="1" smtClean="0"/>
              <a:t>Heschel</a:t>
            </a:r>
            <a:r>
              <a:rPr lang="en-US" dirty="0" smtClean="0"/>
              <a:t>, a “liberal activist”.</a:t>
            </a:r>
          </a:p>
          <a:p>
            <a:pPr eaLnBrk="1" hangingPunct="1">
              <a:spcBef>
                <a:spcPct val="0"/>
              </a:spcBef>
              <a:defRPr/>
            </a:pPr>
            <a:endParaRPr lang="en-US" dirty="0" smtClean="0"/>
          </a:p>
          <a:p>
            <a:pPr eaLnBrk="1" hangingPunct="1">
              <a:spcBef>
                <a:spcPct val="0"/>
              </a:spcBef>
              <a:defRPr/>
            </a:pPr>
            <a:r>
              <a:rPr lang="en-US" dirty="0" smtClean="0"/>
              <a:t>4</a:t>
            </a:r>
            <a:r>
              <a:rPr lang="en-US" baseline="30000" dirty="0" smtClean="0"/>
              <a:t>th</a:t>
            </a:r>
            <a:r>
              <a:rPr lang="en-US" dirty="0" smtClean="0"/>
              <a:t> Century B.C.</a:t>
            </a:r>
          </a:p>
          <a:p>
            <a:pPr eaLnBrk="1" hangingPunct="1">
              <a:spcBef>
                <a:spcPct val="0"/>
              </a:spcBef>
              <a:buFontTx/>
              <a:buChar char="•"/>
              <a:defRPr/>
            </a:pPr>
            <a:r>
              <a:rPr lang="en-US" dirty="0" smtClean="0"/>
              <a:t> </a:t>
            </a:r>
            <a:r>
              <a:rPr lang="en-US" dirty="0" err="1" smtClean="0"/>
              <a:t>Chanakya</a:t>
            </a:r>
            <a:r>
              <a:rPr lang="en-US" dirty="0" smtClean="0"/>
              <a:t> or </a:t>
            </a:r>
            <a:r>
              <a:rPr lang="en-US" dirty="0" err="1" smtClean="0"/>
              <a:t>Kautilya</a:t>
            </a:r>
            <a:r>
              <a:rPr lang="en-US" dirty="0" smtClean="0"/>
              <a:t>, the famous strategic thinker from ancient India, wrote about servant leadership in his 4th century B.C. book </a:t>
            </a:r>
            <a:r>
              <a:rPr lang="en-US" dirty="0" err="1" smtClean="0"/>
              <a:t>Arthashastra</a:t>
            </a:r>
            <a:r>
              <a:rPr lang="en-US" dirty="0" smtClean="0"/>
              <a:t>:</a:t>
            </a:r>
          </a:p>
          <a:p>
            <a:pPr eaLnBrk="1" hangingPunct="1">
              <a:spcBef>
                <a:spcPct val="0"/>
              </a:spcBef>
              <a:defRPr/>
            </a:pPr>
            <a:r>
              <a:rPr lang="en-US" dirty="0" smtClean="0"/>
              <a:t>    "the king [leader] shall consider as good, not what pleases himself but what pleases his subjects [followers]"</a:t>
            </a:r>
            <a:br>
              <a:rPr lang="en-US" dirty="0" smtClean="0"/>
            </a:br>
            <a:r>
              <a:rPr lang="en-US" dirty="0" smtClean="0"/>
              <a:t>    "the king [leader] is a paid servant and enjoys the resources of the state together with the people".</a:t>
            </a:r>
          </a:p>
          <a:p>
            <a:pPr eaLnBrk="1" hangingPunct="1">
              <a:spcBef>
                <a:spcPct val="0"/>
              </a:spcBef>
              <a:defRPr/>
            </a:pPr>
            <a:r>
              <a:rPr lang="en-US" dirty="0" smtClean="0"/>
              <a:t>	NOTE: His lessons were not always Servant-leadership focused.  Some quotes downright in opposition, but in many areas, he understood the key concepts of Servant-Leadership as with the quote cited.</a:t>
            </a:r>
          </a:p>
          <a:p>
            <a:pPr eaLnBrk="1" hangingPunct="1">
              <a:spcBef>
                <a:spcPct val="0"/>
              </a:spcBef>
              <a:defRPr/>
            </a:pPr>
            <a:r>
              <a:rPr lang="en-US" dirty="0" smtClean="0"/>
              <a:t>600 B.C.</a:t>
            </a:r>
          </a:p>
          <a:p>
            <a:pPr eaLnBrk="1" hangingPunct="1">
              <a:spcBef>
                <a:spcPct val="0"/>
              </a:spcBef>
              <a:defRPr/>
            </a:pPr>
            <a:r>
              <a:rPr lang="en-US" dirty="0" smtClean="0"/>
              <a:t>In approximately 600 B.C., the Chinese sage Lao Tzu wrote The Tao Te </a:t>
            </a:r>
            <a:r>
              <a:rPr lang="en-US" dirty="0" err="1" smtClean="0"/>
              <a:t>Ching</a:t>
            </a:r>
            <a:r>
              <a:rPr lang="en-US" dirty="0" smtClean="0"/>
              <a:t>, a strategic treatise on servant leadership:</a:t>
            </a:r>
            <a:br>
              <a:rPr lang="en-US" dirty="0" smtClean="0"/>
            </a:br>
            <a:r>
              <a:rPr lang="en-US" dirty="0" smtClean="0"/>
              <a:t>    FORTY-NINE</a:t>
            </a:r>
            <a:br>
              <a:rPr lang="en-US" dirty="0" smtClean="0"/>
            </a:br>
            <a:r>
              <a:rPr lang="en-US" dirty="0" smtClean="0"/>
              <a:t>    The greatest leader forgets himself</a:t>
            </a:r>
            <a:br>
              <a:rPr lang="en-US" dirty="0" smtClean="0"/>
            </a:br>
            <a:r>
              <a:rPr lang="en-US" dirty="0" smtClean="0"/>
              <a:t>    And attends to the development of others.</a:t>
            </a:r>
            <a:br>
              <a:rPr lang="en-US" dirty="0" smtClean="0"/>
            </a:br>
            <a:r>
              <a:rPr lang="en-US" dirty="0" smtClean="0"/>
              <a:t>    Good leaders support excellent workers.</a:t>
            </a:r>
            <a:br>
              <a:rPr lang="en-US" dirty="0" smtClean="0"/>
            </a:br>
            <a:r>
              <a:rPr lang="en-US" dirty="0" smtClean="0"/>
              <a:t>    Great leaders support the bottom ten percent.</a:t>
            </a:r>
            <a:br>
              <a:rPr lang="en-US" dirty="0" smtClean="0"/>
            </a:br>
            <a:r>
              <a:rPr lang="en-US" dirty="0" smtClean="0"/>
              <a:t>    Great leaders know that</a:t>
            </a:r>
            <a:br>
              <a:rPr lang="en-US" dirty="0" smtClean="0"/>
            </a:br>
            <a:r>
              <a:rPr lang="en-US" dirty="0" smtClean="0"/>
              <a:t>    The diamond in the rough</a:t>
            </a:r>
            <a:br>
              <a:rPr lang="en-US" dirty="0" smtClean="0"/>
            </a:br>
            <a:r>
              <a:rPr lang="en-US" dirty="0" smtClean="0"/>
              <a:t>    Is always found “in the rough.”</a:t>
            </a:r>
            <a:br>
              <a:rPr lang="en-US" dirty="0" smtClean="0"/>
            </a:br>
            <a:r>
              <a:rPr lang="en-US" dirty="0" smtClean="0"/>
              <a:t>(Quote from The Way of Leading People: Unlocking Your Integral Leadership with the Tao Te </a:t>
            </a:r>
            <a:r>
              <a:rPr lang="en-US" dirty="0" err="1" smtClean="0"/>
              <a:t>Ching</a:t>
            </a:r>
            <a:r>
              <a:rPr lang="en-US" dirty="0" smtClean="0"/>
              <a:t>.)</a:t>
            </a:r>
          </a:p>
          <a:p>
            <a:pPr eaLnBrk="1" hangingPunct="1">
              <a:spcBef>
                <a:spcPct val="0"/>
              </a:spcBef>
              <a:defRPr/>
            </a:pP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AFF700-5C9C-46FF-B5BD-1786024DB945}" type="slidenum">
              <a:rPr lang="en-US" smtClean="0"/>
              <a:pPr>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Greenleaf considered that one of his “life markers” came in the early 1960’s with the reading and reflection on a novel by Hermann </a:t>
            </a:r>
            <a:r>
              <a:rPr lang="en-US" dirty="0" err="1" smtClean="0"/>
              <a:t>Hesse</a:t>
            </a:r>
            <a:r>
              <a:rPr lang="en-US" dirty="0" smtClean="0"/>
              <a:t>--Journey to the East. Briefly summarized from his own writing (Greenleaf, Servant Leadership, p. 7, RG), we capsule the story’s essence: </a:t>
            </a:r>
          </a:p>
          <a:p>
            <a:r>
              <a:rPr lang="en-US" dirty="0" smtClean="0"/>
              <a:t>Among a traveling band on a mythical journey to the East, Leo is a menial servant of chores, spirit, and song. Into the journey, when Leo disappears, the group falls into disarray and the journey is abandoned. Years later, the narrator discovers that Leo the servant was in fact the titular head of the Order that had commissioned the journey: the lowly servant was in fact, its guiding spirit, a great and noble leader.</a:t>
            </a:r>
          </a:p>
          <a:p>
            <a:endParaRPr lang="en-US" dirty="0" smtClean="0"/>
          </a:p>
          <a:p>
            <a:r>
              <a:rPr lang="en-US" dirty="0" smtClean="0"/>
              <a:t>From Leo’s journey, and sixty years of his own experience, Greenleaf concluded that the meaning of the story was that great leaders must first serve others. </a:t>
            </a:r>
          </a:p>
          <a:p>
            <a:endParaRPr lang="en-US" dirty="0" smtClean="0"/>
          </a:p>
          <a:p>
            <a:r>
              <a:rPr lang="en-US" dirty="0" smtClean="0"/>
              <a:t>Do you have a book, a person, an experience that has greatly influenced the foundational concepts and direction of your life? </a:t>
            </a:r>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31</a:t>
            </a:fld>
            <a:endParaRPr lang="en-US"/>
          </a:p>
        </p:txBody>
      </p:sp>
    </p:spTree>
    <p:extLst>
      <p:ext uri="{BB962C8B-B14F-4D97-AF65-F5344CB8AC3E}">
        <p14:creationId xmlns:p14="http://schemas.microsoft.com/office/powerpoint/2010/main" val="1617715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Greenleaf (1970), servant-leadership is a management style in which leading and serving are in harmony, and there is thoughtful interaction with the environment. </a:t>
            </a:r>
          </a:p>
          <a:p>
            <a:r>
              <a:rPr lang="en-US" dirty="0" smtClean="0"/>
              <a:t>A servant-leader is someone who has a strong wish to serve as well as a strong ability to lead and, most importantly, is able to combine both in such a way that they strengthen each other positively.</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32</a:t>
            </a:fld>
            <a:endParaRPr lang="en-US"/>
          </a:p>
        </p:txBody>
      </p:sp>
    </p:spTree>
    <p:extLst>
      <p:ext uri="{BB962C8B-B14F-4D97-AF65-F5344CB8AC3E}">
        <p14:creationId xmlns:p14="http://schemas.microsoft.com/office/powerpoint/2010/main" val="2361719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Notes:</a:t>
            </a:r>
          </a:p>
          <a:p>
            <a:pPr marL="232943" indent="-232943">
              <a:buFontTx/>
              <a:buAutoNum type="arabicPeriod"/>
              <a:defRPr/>
            </a:pPr>
            <a:r>
              <a:rPr lang="en-US" dirty="0" smtClean="0"/>
              <a:t>No need to read entire slide</a:t>
            </a:r>
          </a:p>
          <a:p>
            <a:pPr marL="232943" indent="-232943">
              <a:buFontTx/>
              <a:buAutoNum type="arabicPeriod"/>
              <a:defRPr/>
            </a:pPr>
            <a:r>
              <a:rPr lang="en-US" dirty="0" smtClean="0"/>
              <a:t>Want to call attention to the highlighted (bolded) words</a:t>
            </a:r>
          </a:p>
          <a:p>
            <a:pPr marL="232943" indent="-232943">
              <a:buFontTx/>
              <a:buAutoNum type="arabicPeriod"/>
              <a:defRPr/>
            </a:pPr>
            <a:r>
              <a:rPr lang="en-US" dirty="0" smtClean="0"/>
              <a:t>READ THROUGH SOME</a:t>
            </a:r>
          </a:p>
          <a:p>
            <a:pPr marL="232943" indent="-232943">
              <a:buFontTx/>
              <a:buAutoNum type="arabicPeriod"/>
              <a:defRPr/>
            </a:pPr>
            <a:r>
              <a:rPr lang="en-US" dirty="0" smtClean="0"/>
              <a:t>Emphasis is on OTHERS, helping, aiding, </a:t>
            </a:r>
            <a:r>
              <a:rPr lang="en-US" dirty="0" err="1" smtClean="0"/>
              <a:t>benefitng</a:t>
            </a:r>
            <a:r>
              <a:rPr lang="en-US" dirty="0" smtClean="0"/>
              <a:t>, serving, submission, etc… all for other people</a:t>
            </a:r>
          </a:p>
          <a:p>
            <a:pPr marL="232943" indent="-232943">
              <a:buFontTx/>
              <a:buAutoNum type="arabicPeriod"/>
              <a:defRPr/>
            </a:pPr>
            <a:r>
              <a:rPr lang="en-US" dirty="0" smtClean="0"/>
              <a:t>Humility is key – usefulness to others, selflessness</a:t>
            </a:r>
          </a:p>
          <a:p>
            <a:pPr marL="232943" indent="-232943">
              <a:defRPr/>
            </a:pPr>
            <a:endParaRPr lang="en-US" dirty="0" smtClean="0"/>
          </a:p>
          <a:p>
            <a:pPr eaLnBrk="1" hangingPunct="1">
              <a:defRPr/>
            </a:pPr>
            <a:endParaRPr lang="en-US" dirty="0" smtClean="0"/>
          </a:p>
          <a:p>
            <a:pPr eaLnBrk="1" hangingPunct="1">
              <a:defRPr/>
            </a:pPr>
            <a:r>
              <a:rPr lang="en-US" dirty="0" smtClean="0"/>
              <a:t>References for Definitions:</a:t>
            </a:r>
          </a:p>
          <a:p>
            <a:pPr eaLnBrk="1" hangingPunct="1">
              <a:defRPr/>
            </a:pPr>
            <a:endParaRPr lang="en-US" dirty="0" smtClean="0"/>
          </a:p>
          <a:p>
            <a:pPr eaLnBrk="1" hangingPunct="1">
              <a:defRPr/>
            </a:pPr>
            <a:r>
              <a:rPr lang="en-US" b="1" dirty="0" smtClean="0"/>
              <a:t>American Psychological Association (APA):</a:t>
            </a:r>
          </a:p>
          <a:p>
            <a:pPr eaLnBrk="1" hangingPunct="1">
              <a:defRPr/>
            </a:pPr>
            <a:r>
              <a:rPr lang="en-US" dirty="0" smtClean="0"/>
              <a:t>Servant. (</a:t>
            </a:r>
            <a:r>
              <a:rPr lang="en-US" dirty="0" err="1" smtClean="0"/>
              <a:t>n.d</a:t>
            </a:r>
            <a:r>
              <a:rPr lang="en-US" dirty="0" smtClean="0"/>
              <a:t>.). </a:t>
            </a:r>
            <a:r>
              <a:rPr lang="en-US" i="1" dirty="0" smtClean="0"/>
              <a:t>Dictionary.com Unabridged (v 1.1)</a:t>
            </a:r>
            <a:r>
              <a:rPr lang="en-US" dirty="0" smtClean="0"/>
              <a:t>. Retrieved July 11, 2008, from Dictionary.com website: </a:t>
            </a:r>
            <a:r>
              <a:rPr lang="en-US" dirty="0" smtClean="0">
                <a:hlinkClick r:id="rId3"/>
              </a:rPr>
              <a:t>http://dictionary.reference.com/browse/Servant</a:t>
            </a:r>
            <a:endParaRPr lang="en-US" dirty="0" smtClean="0"/>
          </a:p>
          <a:p>
            <a:pPr eaLnBrk="1" hangingPunct="1">
              <a:defRPr/>
            </a:pPr>
            <a:r>
              <a:rPr lang="en-US" b="1" dirty="0" smtClean="0"/>
              <a:t>Chicago Manual Style (CMS):</a:t>
            </a:r>
          </a:p>
          <a:p>
            <a:pPr eaLnBrk="1" hangingPunct="1">
              <a:defRPr/>
            </a:pPr>
            <a:r>
              <a:rPr lang="en-US" dirty="0" smtClean="0"/>
              <a:t>Servant. Dictionary.com. </a:t>
            </a:r>
            <a:r>
              <a:rPr lang="en-US" i="1" dirty="0" smtClean="0"/>
              <a:t>Dictionary.com Unabridged (v 1.1)</a:t>
            </a:r>
            <a:r>
              <a:rPr lang="en-US" dirty="0" smtClean="0"/>
              <a:t>. Random House, Inc. </a:t>
            </a:r>
            <a:r>
              <a:rPr lang="en-US" dirty="0" smtClean="0">
                <a:hlinkClick r:id="rId3"/>
              </a:rPr>
              <a:t>http://dictionary.reference.com/browse/Servant</a:t>
            </a:r>
            <a:r>
              <a:rPr lang="en-US" dirty="0" smtClean="0"/>
              <a:t> (accessed: July 11, 2008).</a:t>
            </a:r>
          </a:p>
          <a:p>
            <a:pPr eaLnBrk="1" hangingPunct="1">
              <a:defRPr/>
            </a:pPr>
            <a:r>
              <a:rPr lang="en-US" b="1" dirty="0" smtClean="0"/>
              <a:t>Modern Language Association (MLA):</a:t>
            </a:r>
          </a:p>
          <a:p>
            <a:pPr eaLnBrk="1" hangingPunct="1">
              <a:defRPr/>
            </a:pPr>
            <a:r>
              <a:rPr lang="en-US" dirty="0" smtClean="0"/>
              <a:t>"Servant." </a:t>
            </a:r>
            <a:r>
              <a:rPr lang="en-US" i="1" dirty="0" smtClean="0"/>
              <a:t>Dictionary.com Unabridged (v 1.1)</a:t>
            </a:r>
            <a:r>
              <a:rPr lang="en-US" dirty="0" smtClean="0"/>
              <a:t>. Random House, Inc. 11 Jul. 2008. &lt;Dictionary.com </a:t>
            </a:r>
            <a:r>
              <a:rPr lang="en-US" dirty="0" smtClean="0">
                <a:hlinkClick r:id="rId3"/>
              </a:rPr>
              <a:t>http://dictionary.reference.com/browse/Servant</a:t>
            </a:r>
            <a:r>
              <a:rPr lang="en-US" dirty="0" smtClean="0"/>
              <a:t>&gt;.</a:t>
            </a:r>
          </a:p>
          <a:p>
            <a:pPr eaLnBrk="1" hangingPunct="1">
              <a:defRPr/>
            </a:pP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F42904-2ADB-41EA-BDA9-3EC4F5E4E854}" type="slidenum">
              <a:rPr lang="en-US" smtClean="0"/>
              <a:pPr>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Notes:</a:t>
            </a:r>
          </a:p>
          <a:p>
            <a:pPr marL="232943" indent="-232943">
              <a:buFontTx/>
              <a:buAutoNum type="arabicPeriod"/>
              <a:defRPr/>
            </a:pPr>
            <a:r>
              <a:rPr lang="en-US" dirty="0" smtClean="0"/>
              <a:t>Pretty much what you would expect from defining a leader</a:t>
            </a:r>
          </a:p>
          <a:p>
            <a:pPr marL="232943" indent="-232943">
              <a:buFontTx/>
              <a:buAutoNum type="arabicPeriod"/>
              <a:defRPr/>
            </a:pPr>
            <a:r>
              <a:rPr lang="en-US" dirty="0" smtClean="0"/>
              <a:t>Guide, Direct, Influence or Power, Head of, organizes, in charge, authority, directs…..</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D067038-B122-4150-BB0A-E904943F0559}" type="slidenum">
              <a:rPr lang="en-US" smtClean="0"/>
              <a:pPr>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Points:</a:t>
            </a:r>
          </a:p>
          <a:p>
            <a:r>
              <a:rPr lang="en-US" dirty="0" smtClean="0"/>
              <a:t>President / CEO of Greenleaf center for 25 years</a:t>
            </a:r>
          </a:p>
          <a:p>
            <a:r>
              <a:rPr lang="en-US" dirty="0" smtClean="0"/>
              <a:t>Author of hundreds of publications on Servant-Leadership</a:t>
            </a:r>
          </a:p>
          <a:p>
            <a:r>
              <a:rPr lang="en-US" dirty="0" smtClean="0"/>
              <a:t>Founded the Spears Center</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35</a:t>
            </a:fld>
            <a:endParaRPr lang="en-US"/>
          </a:p>
        </p:txBody>
      </p:sp>
    </p:spTree>
    <p:extLst>
      <p:ext uri="{BB962C8B-B14F-4D97-AF65-F5344CB8AC3E}">
        <p14:creationId xmlns:p14="http://schemas.microsoft.com/office/powerpoint/2010/main" val="768154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Points:</a:t>
            </a:r>
          </a:p>
          <a:p>
            <a:pPr eaLnBrk="1" hangingPunct="1">
              <a:defRPr/>
            </a:pPr>
            <a:r>
              <a:rPr lang="en-US" dirty="0" smtClean="0"/>
              <a:t>President / CEO of Greenleaf center for 25 years</a:t>
            </a:r>
          </a:p>
          <a:p>
            <a:pPr eaLnBrk="1" hangingPunct="1">
              <a:defRPr/>
            </a:pPr>
            <a:r>
              <a:rPr lang="en-US" dirty="0" smtClean="0"/>
              <a:t>Author of hundreds of publications on Servant-Leadership</a:t>
            </a:r>
          </a:p>
          <a:p>
            <a:pPr eaLnBrk="1" hangingPunct="1">
              <a:defRPr/>
            </a:pPr>
            <a:r>
              <a:rPr lang="en-US" dirty="0" smtClean="0"/>
              <a:t>Founded the Spears Center</a:t>
            </a:r>
          </a:p>
          <a:p>
            <a:pPr eaLnBrk="1" hangingPunct="1">
              <a:defRPr/>
            </a:pPr>
            <a:endParaRPr lang="en-US" dirty="0" smtClean="0"/>
          </a:p>
          <a:p>
            <a:pPr marL="232943" indent="-232943">
              <a:buFontTx/>
              <a:buAutoNum type="arabicPeriod"/>
              <a:defRPr/>
            </a:pPr>
            <a:r>
              <a:rPr lang="en-US" dirty="0" smtClean="0"/>
              <a:t>All characteristics are relevant to Servant-Leadership</a:t>
            </a:r>
          </a:p>
          <a:p>
            <a:pPr marL="232943" indent="-232943">
              <a:buFontTx/>
              <a:buAutoNum type="arabicPeriod"/>
              <a:defRPr/>
            </a:pPr>
            <a:r>
              <a:rPr lang="en-US" dirty="0" smtClean="0"/>
              <a:t>After reviewing these characteristics and reading many interpretations of Spears’ work and Greenleaf’s original texts, it seems to me these characteristics can be easily recognized and remembered by the two dimensions of SERVANT and LEADER</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DB39CC8-D51E-41D7-BD45-9E30F0DA9D81}" type="slidenum">
              <a:rPr lang="en-US" smtClean="0"/>
              <a:pPr>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Points:</a:t>
            </a:r>
          </a:p>
          <a:p>
            <a:pPr marL="232943" indent="-232943">
              <a:buFontTx/>
              <a:buAutoNum type="arabicPeriod"/>
              <a:defRPr/>
            </a:pPr>
            <a:r>
              <a:rPr lang="en-US" dirty="0" smtClean="0"/>
              <a:t>All characteristics are relevant to Servant-Leadership</a:t>
            </a:r>
          </a:p>
          <a:p>
            <a:pPr marL="232943" indent="-232943">
              <a:buFontTx/>
              <a:buAutoNum type="arabicPeriod"/>
              <a:defRPr/>
            </a:pPr>
            <a:r>
              <a:rPr lang="en-US" dirty="0" smtClean="0"/>
              <a:t>After reviewing these characteristics and reading many interpretations of Spears’ work and Greenleaf’s original texts, it seems to me these characteristics can be easily recognized and remembered by the two dimensions of SERVANT and LEADER</a:t>
            </a:r>
          </a:p>
          <a:p>
            <a:pPr marL="232943" indent="-232943">
              <a:buFontTx/>
              <a:buAutoNum type="arabicPeriod"/>
              <a:defRPr/>
            </a:pPr>
            <a:endParaRPr lang="en-US" dirty="0" smtClean="0"/>
          </a:p>
          <a:p>
            <a:r>
              <a:rPr lang="en-US" sz="1200" b="0" i="1" u="none" strike="noStrike" kern="1200" baseline="0" dirty="0" smtClean="0">
                <a:solidFill>
                  <a:schemeClr val="tx1"/>
                </a:solidFill>
                <a:latin typeface="+mn-lt"/>
                <a:ea typeface="+mn-ea"/>
                <a:cs typeface="+mn-cs"/>
              </a:rPr>
              <a:t>Awareness. </a:t>
            </a:r>
            <a:r>
              <a:rPr lang="en-US" sz="1200" b="0" i="0" u="none" strike="noStrike" kern="1200" baseline="0" dirty="0" smtClean="0">
                <a:solidFill>
                  <a:schemeClr val="tx1"/>
                </a:solidFill>
                <a:latin typeface="+mn-lt"/>
                <a:ea typeface="+mn-ea"/>
                <a:cs typeface="+mn-cs"/>
              </a:rPr>
              <a:t>General awareness, and especially self-awareness, strengthens the servant-leader. Awareness also aids one in understanding issues involving ethics and values. It lends itself to being able to view most situations from a more integrated, holistic position. As Greenleaf observed:“ Awareness is not a giver of solace—it is just the opposite. It is a disturber and an awakener. Able leaders are usually sharply awake and reasonably disturbed. They are not seekers after solace. They have their own inner serenity.”</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Persuasion. </a:t>
            </a:r>
            <a:r>
              <a:rPr lang="en-US" sz="1200" b="0" i="0" u="none" strike="noStrike" kern="1200" baseline="0" dirty="0" smtClean="0">
                <a:solidFill>
                  <a:schemeClr val="tx1"/>
                </a:solidFill>
                <a:latin typeface="+mn-lt"/>
                <a:ea typeface="+mn-ea"/>
                <a:cs typeface="+mn-cs"/>
              </a:rPr>
              <a:t>Another characteristic of servant-leaders is a primary reliance on persuasion rather than positional authority in making decisions within an organization. The servant-leader seeks to convince others rather than coerce compliance. This particular element offers</a:t>
            </a:r>
          </a:p>
          <a:p>
            <a:r>
              <a:rPr lang="en-US" sz="1200" b="0" i="0" u="none" strike="noStrike" kern="1200" baseline="0" dirty="0" smtClean="0">
                <a:solidFill>
                  <a:schemeClr val="tx1"/>
                </a:solidFill>
                <a:latin typeface="+mn-lt"/>
                <a:ea typeface="+mn-ea"/>
                <a:cs typeface="+mn-cs"/>
              </a:rPr>
              <a:t>one of the clearest distinctions between the traditional authoritarian model and that of servant-leadership. The servant-leader is effective at</a:t>
            </a:r>
          </a:p>
          <a:p>
            <a:r>
              <a:rPr lang="en-US" sz="1200" b="0" i="0" u="none" strike="noStrike" kern="1200" baseline="0" dirty="0" smtClean="0">
                <a:solidFill>
                  <a:schemeClr val="tx1"/>
                </a:solidFill>
                <a:latin typeface="+mn-lt"/>
                <a:ea typeface="+mn-ea"/>
                <a:cs typeface="+mn-cs"/>
              </a:rPr>
              <a:t>building consensus within groups.</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Conceptualization. </a:t>
            </a:r>
            <a:r>
              <a:rPr lang="en-US" sz="1200" b="0" i="0" u="none" strike="noStrike" kern="1200" baseline="0" dirty="0" smtClean="0">
                <a:solidFill>
                  <a:schemeClr val="tx1"/>
                </a:solidFill>
                <a:latin typeface="+mn-lt"/>
                <a:ea typeface="+mn-ea"/>
                <a:cs typeface="+mn-cs"/>
              </a:rPr>
              <a:t>Servant-leaders seek to nurture their abilities to “dream great </a:t>
            </a:r>
            <a:r>
              <a:rPr lang="en-US" sz="1200" b="0" i="0" u="none" strike="noStrike" kern="1200" baseline="0" dirty="0" err="1" smtClean="0">
                <a:solidFill>
                  <a:schemeClr val="tx1"/>
                </a:solidFill>
                <a:latin typeface="+mn-lt"/>
                <a:ea typeface="+mn-ea"/>
                <a:cs typeface="+mn-cs"/>
              </a:rPr>
              <a:t>dreams.”The</a:t>
            </a:r>
            <a:r>
              <a:rPr lang="en-US" sz="1200" b="0" i="0" u="none" strike="noStrike" kern="1200" baseline="0" dirty="0" smtClean="0">
                <a:solidFill>
                  <a:schemeClr val="tx1"/>
                </a:solidFill>
                <a:latin typeface="+mn-lt"/>
                <a:ea typeface="+mn-ea"/>
                <a:cs typeface="+mn-cs"/>
              </a:rPr>
              <a:t> ability </a:t>
            </a:r>
            <a:r>
              <a:rPr lang="en-US" sz="1200" b="0" i="0" u="none" strike="noStrike" kern="1200" baseline="0" dirty="0" err="1" smtClean="0">
                <a:solidFill>
                  <a:schemeClr val="tx1"/>
                </a:solidFill>
                <a:latin typeface="+mn-lt"/>
                <a:ea typeface="+mn-ea"/>
                <a:cs typeface="+mn-cs"/>
              </a:rPr>
              <a:t>tolook</a:t>
            </a:r>
            <a:r>
              <a:rPr lang="en-US" sz="1200" b="0" i="0" u="none" strike="noStrike" kern="1200" baseline="0" dirty="0" smtClean="0">
                <a:solidFill>
                  <a:schemeClr val="tx1"/>
                </a:solidFill>
                <a:latin typeface="+mn-lt"/>
                <a:ea typeface="+mn-ea"/>
                <a:cs typeface="+mn-cs"/>
              </a:rPr>
              <a:t> at a problem (or an organization)</a:t>
            </a:r>
          </a:p>
          <a:p>
            <a:r>
              <a:rPr lang="en-US" sz="1200" b="0" i="0" u="none" strike="noStrike" kern="1200" baseline="0" dirty="0" smtClean="0">
                <a:solidFill>
                  <a:schemeClr val="tx1"/>
                </a:solidFill>
                <a:latin typeface="+mn-lt"/>
                <a:ea typeface="+mn-ea"/>
                <a:cs typeface="+mn-cs"/>
              </a:rPr>
              <a:t>from a conceptualizing perspective means that one must think beyond day-to-day realities. For many managers this is a characteristic</a:t>
            </a:r>
          </a:p>
          <a:p>
            <a:r>
              <a:rPr lang="en-US" sz="1200" b="0" i="0" u="none" strike="noStrike" kern="1200" baseline="0" dirty="0" smtClean="0">
                <a:solidFill>
                  <a:schemeClr val="tx1"/>
                </a:solidFill>
                <a:latin typeface="+mn-lt"/>
                <a:ea typeface="+mn-ea"/>
                <a:cs typeface="+mn-cs"/>
              </a:rPr>
              <a:t>that requires discipline and practice. Servant-leaders are called to seek a delicate balance between conceptual thinking and a day-to-day</a:t>
            </a:r>
          </a:p>
          <a:p>
            <a:r>
              <a:rPr lang="en-US" sz="1200" b="0" i="0" u="none" strike="noStrike" kern="1200" baseline="0" dirty="0" smtClean="0">
                <a:solidFill>
                  <a:schemeClr val="tx1"/>
                </a:solidFill>
                <a:latin typeface="+mn-lt"/>
                <a:ea typeface="+mn-ea"/>
                <a:cs typeface="+mn-cs"/>
              </a:rPr>
              <a:t>focused approach.</a:t>
            </a:r>
            <a:endParaRPr lang="en-US" dirty="0" smtClean="0"/>
          </a:p>
          <a:p>
            <a:endParaRPr lang="en-US" dirty="0" smtClean="0"/>
          </a:p>
          <a:p>
            <a:r>
              <a:rPr lang="en-US" sz="1200" b="0" i="1" u="none" strike="noStrike" kern="1200" baseline="0" dirty="0" smtClean="0">
                <a:solidFill>
                  <a:schemeClr val="tx1"/>
                </a:solidFill>
                <a:latin typeface="+mn-lt"/>
                <a:ea typeface="+mn-ea"/>
                <a:cs typeface="+mn-cs"/>
              </a:rPr>
              <a:t>Foresight. </a:t>
            </a:r>
            <a:r>
              <a:rPr lang="en-US" sz="1200" b="0" i="0" u="none" strike="noStrike" kern="1200" baseline="0" dirty="0" smtClean="0">
                <a:solidFill>
                  <a:schemeClr val="tx1"/>
                </a:solidFill>
                <a:latin typeface="+mn-lt"/>
                <a:ea typeface="+mn-ea"/>
                <a:cs typeface="+mn-cs"/>
              </a:rPr>
              <a:t>Foresight is a characteristic that enables the servant leader to understand the lessons from the past, the realities of the present, and the likely consequence of a decision for the future. It is also deeply rooted within the intuitive mind. Foresight remains a</a:t>
            </a:r>
          </a:p>
          <a:p>
            <a:r>
              <a:rPr lang="en-US" sz="1200" b="0" i="0" u="none" strike="noStrike" kern="1200" baseline="0" dirty="0" smtClean="0">
                <a:solidFill>
                  <a:schemeClr val="tx1"/>
                </a:solidFill>
                <a:latin typeface="+mn-lt"/>
                <a:ea typeface="+mn-ea"/>
                <a:cs typeface="+mn-cs"/>
              </a:rPr>
              <a:t>largely unexplored area in leadership studies, but one most deserving of careful attention.</a:t>
            </a:r>
            <a:endParaRPr lang="en-US" dirty="0" smtClean="0"/>
          </a:p>
          <a:p>
            <a:pPr marL="232943" indent="-232943">
              <a:buFontTx/>
              <a:buAutoNum type="arabicPeriod"/>
              <a:defRPr/>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9FEF68-3207-40E2-A3EF-73688FD37F21}" type="slidenum">
              <a:rPr lang="en-US" smtClean="0"/>
              <a:pPr>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Points:</a:t>
            </a:r>
          </a:p>
          <a:p>
            <a:pPr marL="232943" indent="-232943">
              <a:buFontTx/>
              <a:buAutoNum type="arabicPeriod"/>
              <a:defRPr/>
            </a:pPr>
            <a:r>
              <a:rPr lang="en-US" dirty="0" smtClean="0"/>
              <a:t>All characteristics are relevant to Servant-Leadership</a:t>
            </a:r>
          </a:p>
          <a:p>
            <a:pPr marL="232943" indent="-232943">
              <a:buFontTx/>
              <a:buAutoNum type="arabicPeriod"/>
              <a:defRPr/>
            </a:pPr>
            <a:r>
              <a:rPr lang="en-US" dirty="0" smtClean="0"/>
              <a:t>After reviewing these characteristics and reading many interpretations of Spears’ work and Greenleaf’s original texts, it seems to me these characteristics can be easily recognized and remembered by the two dimensions of SERVANT and LEADER</a:t>
            </a:r>
          </a:p>
          <a:p>
            <a:pPr marL="232943" indent="-232943">
              <a:buFontTx/>
              <a:buAutoNum type="arabicPeriod"/>
              <a:defRPr/>
            </a:pPr>
            <a:endParaRPr lang="en-US" dirty="0" smtClean="0"/>
          </a:p>
          <a:p>
            <a:pPr marL="232943" indent="-232943">
              <a:buFontTx/>
              <a:buAutoNum type="arabicPeriod"/>
              <a:defRPr/>
            </a:pPr>
            <a:r>
              <a:rPr lang="en-US" dirty="0" smtClean="0"/>
              <a:t>Listening. Leaders have traditionally been valued for their communication and decision-making skills. While these are also important skills</a:t>
            </a:r>
          </a:p>
          <a:p>
            <a:pPr marL="0" indent="0">
              <a:buFontTx/>
              <a:buNone/>
              <a:defRPr/>
            </a:pPr>
            <a:r>
              <a:rPr lang="en-US" dirty="0" smtClean="0"/>
              <a:t>for the servant-leader, they need to be reinforced by a deep commitment to listening intently to others. The servant-leader seeks to identify the will of a group and helps clarify that will. He or she seeks to listen receptively to what is being said. Listening, coupled with regular periods of reflection, is essential to the growth of the servant-leader.</a:t>
            </a:r>
          </a:p>
          <a:p>
            <a:pPr marL="0" indent="0">
              <a:buFontTx/>
              <a:buNone/>
              <a:defRPr/>
            </a:pPr>
            <a:endParaRPr lang="en-US" dirty="0" smtClean="0"/>
          </a:p>
          <a:p>
            <a:pPr marL="0" indent="0">
              <a:buFontTx/>
              <a:buNone/>
              <a:defRPr/>
            </a:pPr>
            <a:endParaRPr lang="en-US" dirty="0" smtClean="0"/>
          </a:p>
          <a:p>
            <a:r>
              <a:rPr lang="en-US" dirty="0" smtClean="0"/>
              <a:t>4.  Empathy- </a:t>
            </a:r>
            <a:r>
              <a:rPr lang="en-US" sz="1200" b="0" i="1" u="none" strike="noStrike" kern="1200" baseline="0" dirty="0" smtClean="0">
                <a:solidFill>
                  <a:schemeClr val="tx1"/>
                </a:solidFill>
                <a:latin typeface="+mn-lt"/>
                <a:ea typeface="+mn-ea"/>
                <a:cs typeface="+mn-cs"/>
              </a:rPr>
              <a:t>Empathy. </a:t>
            </a:r>
            <a:r>
              <a:rPr lang="en-US" sz="1200" b="0" i="0" u="none" strike="noStrike" kern="1200" baseline="0" dirty="0" smtClean="0">
                <a:solidFill>
                  <a:schemeClr val="tx1"/>
                </a:solidFill>
                <a:latin typeface="+mn-lt"/>
                <a:ea typeface="+mn-ea"/>
                <a:cs typeface="+mn-cs"/>
              </a:rPr>
              <a:t>The servant-leader strives to understand and empathize with others. People need to be accepted and recognized for their special and unique spirits. One assumes the good intentions of coworkers and does not reject them as people, even if one finds it necessary to refuse to accept their behavior or performance.</a:t>
            </a:r>
            <a:endParaRPr lang="en-US" dirty="0" smtClean="0"/>
          </a:p>
          <a:p>
            <a:pPr marL="0" indent="0">
              <a:buFontTx/>
              <a:buNone/>
              <a:defRPr/>
            </a:pPr>
            <a:endParaRPr lang="en-US" dirty="0" smtClean="0"/>
          </a:p>
          <a:p>
            <a:r>
              <a:rPr lang="en-US" dirty="0" smtClean="0"/>
              <a:t>Healing-   </a:t>
            </a:r>
            <a:r>
              <a:rPr lang="en-US" sz="1200" b="0" i="1" u="none" strike="noStrike" kern="1200" baseline="0" dirty="0" smtClean="0">
                <a:solidFill>
                  <a:schemeClr val="tx1"/>
                </a:solidFill>
                <a:latin typeface="+mn-lt"/>
                <a:ea typeface="+mn-ea"/>
                <a:cs typeface="+mn-cs"/>
              </a:rPr>
              <a:t>Healing. </a:t>
            </a:r>
            <a:r>
              <a:rPr lang="en-US" sz="1200" b="0" i="0" u="none" strike="noStrike" kern="1200" baseline="0" dirty="0" smtClean="0">
                <a:solidFill>
                  <a:schemeClr val="tx1"/>
                </a:solidFill>
                <a:latin typeface="+mn-lt"/>
                <a:ea typeface="+mn-ea"/>
                <a:cs typeface="+mn-cs"/>
              </a:rPr>
              <a:t>One of the great strengths of servant-leadership is the potential for healing one’s self and others. Many people have broken</a:t>
            </a:r>
          </a:p>
          <a:p>
            <a:r>
              <a:rPr lang="en-US" sz="1200" b="0" i="0" u="none" strike="noStrike" kern="1200" baseline="0" dirty="0" smtClean="0">
                <a:solidFill>
                  <a:schemeClr val="tx1"/>
                </a:solidFill>
                <a:latin typeface="+mn-lt"/>
                <a:ea typeface="+mn-ea"/>
                <a:cs typeface="+mn-cs"/>
              </a:rPr>
              <a:t>spirits and have suffered from a variety of emotional hurts. Although this is part of being human, servant-leaders recognize that they also have an opportunity to “help make whole” those with whom they come in contact. In “The Servant as Leader” Greenleaf </a:t>
            </a:r>
            <a:r>
              <a:rPr lang="en-US" sz="1200" b="0" i="0" u="none" strike="noStrike" kern="1200" baseline="0" dirty="0" err="1" smtClean="0">
                <a:solidFill>
                  <a:schemeClr val="tx1"/>
                </a:solidFill>
                <a:latin typeface="+mn-lt"/>
                <a:ea typeface="+mn-ea"/>
                <a:cs typeface="+mn-cs"/>
              </a:rPr>
              <a:t>writes:“There</a:t>
            </a:r>
            <a:r>
              <a:rPr lang="en-US" sz="1200" b="0" i="0" u="none" strike="noStrike" kern="1200" baseline="0" dirty="0" smtClean="0">
                <a:solidFill>
                  <a:schemeClr val="tx1"/>
                </a:solidFill>
                <a:latin typeface="+mn-lt"/>
                <a:ea typeface="+mn-ea"/>
                <a:cs typeface="+mn-cs"/>
              </a:rPr>
              <a:t> is something subtle communicated to one who is being served and led if implicit in the compact between servant-leader and led is the understanding that</a:t>
            </a:r>
          </a:p>
          <a:p>
            <a:r>
              <a:rPr lang="en-US" sz="1200" b="0" i="0" u="none" strike="noStrike" kern="1200" baseline="0" dirty="0" smtClean="0">
                <a:solidFill>
                  <a:schemeClr val="tx1"/>
                </a:solidFill>
                <a:latin typeface="+mn-lt"/>
                <a:ea typeface="+mn-ea"/>
                <a:cs typeface="+mn-cs"/>
              </a:rPr>
              <a:t>the search for wholeness is something they share.”</a:t>
            </a: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r>
              <a:rPr lang="en-US" dirty="0" smtClean="0"/>
              <a:t>MIDDLE</a:t>
            </a:r>
          </a:p>
          <a:p>
            <a:r>
              <a:rPr lang="en-US" sz="1200" b="0" i="1" u="none" strike="noStrike" kern="1200" baseline="0" dirty="0" smtClean="0">
                <a:solidFill>
                  <a:schemeClr val="tx1"/>
                </a:solidFill>
                <a:latin typeface="+mn-lt"/>
                <a:ea typeface="+mn-ea"/>
                <a:cs typeface="+mn-cs"/>
              </a:rPr>
              <a:t>Stewardship. </a:t>
            </a:r>
            <a:r>
              <a:rPr lang="en-US" sz="1200" b="0" i="0" u="none" strike="noStrike" kern="1200" baseline="0" dirty="0" smtClean="0">
                <a:solidFill>
                  <a:schemeClr val="tx1"/>
                </a:solidFill>
                <a:latin typeface="+mn-lt"/>
                <a:ea typeface="+mn-ea"/>
                <a:cs typeface="+mn-cs"/>
              </a:rPr>
              <a:t>Peter Block has defined stewardship as “holding something in trust for another.” Robert Greenleaf ’s view of all institutions</a:t>
            </a:r>
          </a:p>
          <a:p>
            <a:r>
              <a:rPr lang="en-US" sz="1200" b="0" i="0" u="none" strike="noStrike" kern="1200" baseline="0" dirty="0" smtClean="0">
                <a:solidFill>
                  <a:schemeClr val="tx1"/>
                </a:solidFill>
                <a:latin typeface="+mn-lt"/>
                <a:ea typeface="+mn-ea"/>
                <a:cs typeface="+mn-cs"/>
              </a:rPr>
              <a:t>was one in which CEOs, staffs, and trustees all played significant roles in holding their institutions in trust for the greater good of society. Servant leadership, like stewardship, assumes first and foremost a commitment to serving the needs of others. It also emphasizes the use of openness and persuasion rather than control.</a:t>
            </a:r>
          </a:p>
          <a:p>
            <a:endParaRPr lang="en-US" dirty="0" smtClean="0"/>
          </a:p>
          <a:p>
            <a:r>
              <a:rPr lang="en-US" sz="1200" b="0" i="1" u="none" strike="noStrike" kern="1200" baseline="0" dirty="0" smtClean="0">
                <a:solidFill>
                  <a:schemeClr val="tx1"/>
                </a:solidFill>
                <a:latin typeface="+mn-lt"/>
                <a:ea typeface="+mn-ea"/>
                <a:cs typeface="+mn-cs"/>
              </a:rPr>
              <a:t>Commitment to the growth of people. </a:t>
            </a:r>
            <a:r>
              <a:rPr lang="en-US" sz="1200" b="0" i="0" u="none" strike="noStrike" kern="1200" baseline="0" dirty="0" smtClean="0">
                <a:solidFill>
                  <a:schemeClr val="tx1"/>
                </a:solidFill>
                <a:latin typeface="+mn-lt"/>
                <a:ea typeface="+mn-ea"/>
                <a:cs typeface="+mn-cs"/>
              </a:rPr>
              <a:t>Servant-leaders believe that people have an intrinsic value beyond their tangible contributions as workers. As a result, the servant-leader is deeply committed to the growth of each and every individual within the institution.</a:t>
            </a:r>
          </a:p>
          <a:p>
            <a:r>
              <a:rPr lang="en-US" sz="1200" b="0" i="0" u="none" strike="noStrike" kern="1200" baseline="0" dirty="0" smtClean="0">
                <a:solidFill>
                  <a:schemeClr val="tx1"/>
                </a:solidFill>
                <a:latin typeface="+mn-lt"/>
                <a:ea typeface="+mn-ea"/>
                <a:cs typeface="+mn-cs"/>
              </a:rPr>
              <a:t>The servant-leader recognizes the tremendous responsibility to do everything possible to nurture the growth of employees.</a:t>
            </a:r>
          </a:p>
          <a:p>
            <a:endParaRPr lang="en-US" dirty="0" smtClean="0"/>
          </a:p>
          <a:p>
            <a:r>
              <a:rPr lang="en-US" sz="1200" b="0" i="1" u="none" strike="noStrike" kern="1200" baseline="0" dirty="0" smtClean="0">
                <a:solidFill>
                  <a:schemeClr val="tx1"/>
                </a:solidFill>
                <a:latin typeface="+mn-lt"/>
                <a:ea typeface="+mn-ea"/>
                <a:cs typeface="+mn-cs"/>
              </a:rPr>
              <a:t>Building community. </a:t>
            </a:r>
            <a:r>
              <a:rPr lang="en-US" sz="1200" b="0" i="0" u="none" strike="noStrike" kern="1200" baseline="0" dirty="0" smtClean="0">
                <a:solidFill>
                  <a:schemeClr val="tx1"/>
                </a:solidFill>
                <a:latin typeface="+mn-lt"/>
                <a:ea typeface="+mn-ea"/>
                <a:cs typeface="+mn-cs"/>
              </a:rPr>
              <a:t>The servant leader senses that much has been lost in recent human history as a result of the shift from local communities</a:t>
            </a:r>
          </a:p>
          <a:p>
            <a:r>
              <a:rPr lang="en-US" sz="1200" b="0" i="0" u="none" strike="noStrike" kern="1200" baseline="0" dirty="0" smtClean="0">
                <a:solidFill>
                  <a:schemeClr val="tx1"/>
                </a:solidFill>
                <a:latin typeface="+mn-lt"/>
                <a:ea typeface="+mn-ea"/>
                <a:cs typeface="+mn-cs"/>
              </a:rPr>
              <a:t>to large institutions as the primary shaper of human lives. This awareness causes the servant-leader to seek to identify some means for</a:t>
            </a:r>
          </a:p>
          <a:p>
            <a:r>
              <a:rPr lang="en-US" sz="1200" b="0" i="0" u="none" strike="noStrike" kern="1200" baseline="0" dirty="0" smtClean="0">
                <a:solidFill>
                  <a:schemeClr val="tx1"/>
                </a:solidFill>
                <a:latin typeface="+mn-lt"/>
                <a:ea typeface="+mn-ea"/>
                <a:cs typeface="+mn-cs"/>
              </a:rPr>
              <a:t>building community among those who work within a given institution. Servant-leadership suggests that true community can be created</a:t>
            </a:r>
          </a:p>
          <a:p>
            <a:r>
              <a:rPr lang="en-US" sz="1200" b="0" i="0" u="none" strike="noStrike" kern="1200" baseline="0" dirty="0" smtClean="0">
                <a:solidFill>
                  <a:schemeClr val="tx1"/>
                </a:solidFill>
                <a:latin typeface="+mn-lt"/>
                <a:ea typeface="+mn-ea"/>
                <a:cs typeface="+mn-cs"/>
              </a:rPr>
              <a:t>among those who work in businesses and other institutions. Greenleaf said: “All that is needed to rebuild community as a viable</a:t>
            </a:r>
          </a:p>
          <a:p>
            <a:r>
              <a:rPr lang="en-US" sz="1200" b="0" i="0" u="none" strike="noStrike" kern="1200" baseline="0" dirty="0" smtClean="0">
                <a:solidFill>
                  <a:schemeClr val="tx1"/>
                </a:solidFill>
                <a:latin typeface="+mn-lt"/>
                <a:ea typeface="+mn-ea"/>
                <a:cs typeface="+mn-cs"/>
              </a:rPr>
              <a:t>life form for large numbers of people is for enough servant-leaders to show the way, not by mass movements, but by each servant-leader</a:t>
            </a:r>
          </a:p>
          <a:p>
            <a:r>
              <a:rPr lang="en-US" sz="1200" b="0" i="0" u="none" strike="noStrike" kern="1200" baseline="0" dirty="0" smtClean="0">
                <a:solidFill>
                  <a:schemeClr val="tx1"/>
                </a:solidFill>
                <a:latin typeface="+mn-lt"/>
                <a:ea typeface="+mn-ea"/>
                <a:cs typeface="+mn-cs"/>
              </a:rPr>
              <a:t>demonstrating his own unlimited liability for a quite specific community- related group.”</a:t>
            </a:r>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7DD718-0B95-48ED-8601-8BE9AC8CF68B}" type="slidenum">
              <a:rPr lang="en-US" smtClean="0"/>
              <a:pPr>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39</a:t>
            </a:fld>
            <a:endParaRPr lang="en-US"/>
          </a:p>
        </p:txBody>
      </p:sp>
    </p:spTree>
    <p:extLst>
      <p:ext uri="{BB962C8B-B14F-4D97-AF65-F5344CB8AC3E}">
        <p14:creationId xmlns:p14="http://schemas.microsoft.com/office/powerpoint/2010/main" val="387481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Notes:</a:t>
            </a:r>
          </a:p>
          <a:p>
            <a:pPr marL="232943" indent="-232943">
              <a:buFontTx/>
              <a:buAutoNum type="arabicPeriod"/>
              <a:defRPr/>
            </a:pPr>
            <a:r>
              <a:rPr lang="en-US" dirty="0" smtClean="0"/>
              <a:t>Herb Kelleher: Helped load baggage on Thanksgiving day, has been seen dressing up as Elvis for fun for the staff</a:t>
            </a:r>
          </a:p>
          <a:p>
            <a:pPr marL="232943" indent="-232943">
              <a:buFontTx/>
              <a:buAutoNum type="arabicPeriod"/>
              <a:defRPr/>
            </a:pPr>
            <a:r>
              <a:rPr lang="en-US" dirty="0" smtClean="0"/>
              <a:t>Howard Behar: Retired in 1999, but in 2001, the CEO asked him back as interim president because the company had begun “to lose focus on the greater good” (Autry) and so they brought in servant-leadership.</a:t>
            </a:r>
          </a:p>
          <a:p>
            <a:pPr marL="232943" indent="-232943">
              <a:buFontTx/>
              <a:buAutoNum type="arabicPeriod"/>
              <a:defRPr/>
            </a:pPr>
            <a:r>
              <a:rPr lang="en-US" dirty="0" smtClean="0"/>
              <a:t>Sam Walton – Wal-Mart has its issues today, but one of Sam’s most reiterated quotes was, “If you take care of your people, your people will take care of the customer and the business will take care of itself.”</a:t>
            </a:r>
          </a:p>
          <a:p>
            <a:pPr marL="232943" indent="-232943">
              <a:buFontTx/>
              <a:buAutoNum type="arabicPeriod"/>
              <a:defRPr/>
            </a:pPr>
            <a:r>
              <a:rPr lang="en-US" dirty="0" smtClean="0"/>
              <a:t>Jimmy Carter – Long after leaving his presidency, he has been marked by hard work and constant contributions to causes like Habitat for Humanity.  As one reporter put it, “In a world where power is often equated with force, Jimmy Carter reminds us that what endures is the power of example.” (http://community.seattletimes.nwsource.com/archive/?date=20000119&amp;slug=4000096) </a:t>
            </a:r>
          </a:p>
          <a:p>
            <a:pPr marL="232943" indent="-232943">
              <a:buFontTx/>
              <a:buAutoNum type="arabicPeriod"/>
              <a:defRPr/>
            </a:pPr>
            <a:r>
              <a:rPr lang="en-US" dirty="0" smtClean="0"/>
              <a:t>Countless Unknown – Remember, the very concept of Servant-Leadership necessitates a lack of pride and ego.  It is not self-centered.  So many of the world’s greatest Servant-Leaders go unknown.</a:t>
            </a:r>
          </a:p>
          <a:p>
            <a:pPr marL="232943" indent="-232943">
              <a:buFontTx/>
              <a:buAutoNum type="arabicPeriod"/>
              <a:defRPr/>
            </a:pPr>
            <a:endParaRPr lang="en-US" dirty="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BD30F8-C924-47C3-9EE7-FF4B819E2BCE}" type="slidenum">
              <a:rPr lang="en-US" smtClean="0"/>
              <a:pPr>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41</a:t>
            </a:fld>
            <a:endParaRPr lang="en-US"/>
          </a:p>
        </p:txBody>
      </p:sp>
    </p:spTree>
    <p:extLst>
      <p:ext uri="{BB962C8B-B14F-4D97-AF65-F5344CB8AC3E}">
        <p14:creationId xmlns:p14="http://schemas.microsoft.com/office/powerpoint/2010/main" val="1932457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40th anniversary of SRA International conference: 2007</a:t>
            </a:r>
          </a:p>
          <a:p>
            <a:r>
              <a:rPr lang="en-US" dirty="0" smtClean="0"/>
              <a:t>Origin of the profession</a:t>
            </a:r>
          </a:p>
          <a:p>
            <a:r>
              <a:rPr lang="en-US" dirty="0" smtClean="0"/>
              <a:t>How it has evolved from one of service to leadership </a:t>
            </a:r>
          </a:p>
          <a:p>
            <a:r>
              <a:rPr lang="en-US" dirty="0" smtClean="0"/>
              <a:t>As a profession, we need to focus on the development of relationships and to be mindful of the responsibilities that we hold</a:t>
            </a:r>
          </a:p>
          <a:p>
            <a:r>
              <a:rPr lang="en-US" dirty="0" smtClean="0"/>
              <a:t>As research administrators we must serve as a resource to our researchers, provide leadership to fulfill the servant function without impeding the advancement of research.</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42</a:t>
            </a:fld>
            <a:endParaRPr lang="en-US"/>
          </a:p>
        </p:txBody>
      </p:sp>
    </p:spTree>
    <p:extLst>
      <p:ext uri="{BB962C8B-B14F-4D97-AF65-F5344CB8AC3E}">
        <p14:creationId xmlns:p14="http://schemas.microsoft.com/office/powerpoint/2010/main" val="3468189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administration as a profession was founded on the need for service and the efficient delivery of our "product"--research.</a:t>
            </a:r>
          </a:p>
          <a:p>
            <a:endParaRPr lang="en-US" dirty="0" smtClean="0"/>
          </a:p>
          <a:p>
            <a:r>
              <a:rPr lang="en-US" dirty="0" smtClean="0"/>
              <a:t>In the early years of federally sponsored research, little oversight other than financial compliance was required by sponsors.</a:t>
            </a:r>
          </a:p>
          <a:p>
            <a:endParaRPr lang="en-US" dirty="0" smtClean="0"/>
          </a:p>
          <a:p>
            <a:r>
              <a:rPr lang="en-US" dirty="0" smtClean="0"/>
              <a:t>The service that was needed from the research office usually consisted of searching for funding sources, requesting guidelines, preparing budgets, making copies, and mailing proposals. At that time, these were the services needed to allow researchers to focus on writing proposals and conducting funded activities.</a:t>
            </a:r>
          </a:p>
          <a:p>
            <a:endParaRPr lang="en-US" dirty="0" smtClean="0"/>
          </a:p>
          <a:p>
            <a:r>
              <a:rPr lang="en-US" dirty="0" smtClean="0"/>
              <a:t>In time, proper stewardship of federal research funds took on greater scope and significance, as evidenced by multiple revisions of the Office of Management and Budget (OMB) Circular A21 in the United States. With this came the need for additional monitoring of awards, which increased the services required from research administration offices.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43</a:t>
            </a:fld>
            <a:endParaRPr lang="en-US"/>
          </a:p>
        </p:txBody>
      </p:sp>
    </p:spTree>
    <p:extLst>
      <p:ext uri="{BB962C8B-B14F-4D97-AF65-F5344CB8AC3E}">
        <p14:creationId xmlns:p14="http://schemas.microsoft.com/office/powerpoint/2010/main" val="2582050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Administrators role of servant and leader.</a:t>
            </a:r>
          </a:p>
          <a:p>
            <a:r>
              <a:rPr lang="en-US" dirty="0" smtClean="0"/>
              <a:t> </a:t>
            </a:r>
          </a:p>
          <a:p>
            <a:r>
              <a:rPr lang="en-US" dirty="0" smtClean="0"/>
              <a:t>Servant:</a:t>
            </a:r>
          </a:p>
          <a:p>
            <a:r>
              <a:rPr lang="en-US" dirty="0" smtClean="0"/>
              <a:t>        Helping to find funding sources, Apply for Funding, Receive Research Funding, Manage Research funding	</a:t>
            </a:r>
          </a:p>
          <a:p>
            <a:r>
              <a:rPr lang="en-US" dirty="0" smtClean="0"/>
              <a:t>        Reviewing guidelines and proposals</a:t>
            </a:r>
          </a:p>
          <a:p>
            <a:r>
              <a:rPr lang="en-US" dirty="0" smtClean="0"/>
              <a:t>        Providing advice on post award management and </a:t>
            </a:r>
          </a:p>
          <a:p>
            <a:r>
              <a:rPr lang="en-US" dirty="0" smtClean="0"/>
              <a:t>        many more activities</a:t>
            </a:r>
          </a:p>
          <a:p>
            <a:endParaRPr lang="en-US" dirty="0" smtClean="0"/>
          </a:p>
          <a:p>
            <a:r>
              <a:rPr lang="en-US" dirty="0" smtClean="0"/>
              <a:t>Leader:</a:t>
            </a:r>
          </a:p>
          <a:p>
            <a:r>
              <a:rPr lang="en-US" dirty="0" smtClean="0"/>
              <a:t>        We lead by suggesting and preparing policies</a:t>
            </a:r>
          </a:p>
          <a:p>
            <a:r>
              <a:rPr lang="en-US" dirty="0" smtClean="0"/>
              <a:t>        informing institutional leadership of trends and requirements</a:t>
            </a:r>
          </a:p>
          <a:p>
            <a:r>
              <a:rPr lang="en-US" dirty="0" smtClean="0"/>
              <a:t>        and a multitude of other activities</a:t>
            </a:r>
          </a:p>
          <a:p>
            <a:endParaRPr lang="en-US" dirty="0" smtClean="0"/>
          </a:p>
          <a:p>
            <a:r>
              <a:rPr lang="en-US" dirty="0" smtClean="0"/>
              <a:t>Being both service providers and leaders may seem contradictory, but these two roles combine to form the very heart of our profession.</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44</a:t>
            </a:fld>
            <a:endParaRPr lang="en-US"/>
          </a:p>
        </p:txBody>
      </p:sp>
    </p:spTree>
    <p:extLst>
      <p:ext uri="{BB962C8B-B14F-4D97-AF65-F5344CB8AC3E}">
        <p14:creationId xmlns:p14="http://schemas.microsoft.com/office/powerpoint/2010/main" val="636311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a:t>
            </a:r>
          </a:p>
          <a:p>
            <a:r>
              <a:rPr lang="en-US" dirty="0" smtClean="0"/>
              <a:t>Drive the research enterprise</a:t>
            </a:r>
          </a:p>
          <a:p>
            <a:r>
              <a:rPr lang="en-US" dirty="0" smtClean="0"/>
              <a:t>We are the researchers navigators</a:t>
            </a:r>
          </a:p>
          <a:p>
            <a:endParaRPr lang="en-US" dirty="0" smtClean="0"/>
          </a:p>
          <a:p>
            <a:r>
              <a:rPr lang="en-US" dirty="0" smtClean="0"/>
              <a:t>Leadership is needed but not to lead the institution</a:t>
            </a:r>
          </a:p>
          <a:p>
            <a:endParaRPr lang="en-US" dirty="0" smtClean="0"/>
          </a:p>
          <a:p>
            <a:r>
              <a:rPr lang="en-US" dirty="0" smtClean="0"/>
              <a:t>Our first priority is servant-leader is service, and earn the trust of those we hope to lead.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45</a:t>
            </a:fld>
            <a:endParaRPr lang="en-US"/>
          </a:p>
        </p:txBody>
      </p:sp>
    </p:spTree>
    <p:extLst>
      <p:ext uri="{BB962C8B-B14F-4D97-AF65-F5344CB8AC3E}">
        <p14:creationId xmlns:p14="http://schemas.microsoft.com/office/powerpoint/2010/main" val="1974105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researchers navigators</a:t>
            </a:r>
          </a:p>
          <a:p>
            <a:endParaRPr lang="en-US" dirty="0" smtClean="0"/>
          </a:p>
          <a:p>
            <a:r>
              <a:rPr lang="en-US" dirty="0" smtClean="0"/>
              <a:t>Leadership is needed but not to lead the institution</a:t>
            </a:r>
          </a:p>
          <a:p>
            <a:endParaRPr lang="en-US" dirty="0" smtClean="0"/>
          </a:p>
          <a:p>
            <a:r>
              <a:rPr lang="en-US" dirty="0" smtClean="0"/>
              <a:t>Our first priority is servant-leader is service, and earn the trust of those we hope to lead.</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46</a:t>
            </a:fld>
            <a:endParaRPr lang="en-US"/>
          </a:p>
        </p:txBody>
      </p:sp>
    </p:spTree>
    <p:extLst>
      <p:ext uri="{BB962C8B-B14F-4D97-AF65-F5344CB8AC3E}">
        <p14:creationId xmlns:p14="http://schemas.microsoft.com/office/powerpoint/2010/main" val="3641564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common definitions of serve is to work for, to prepare, and/or offer something to another. This definition is not inherently negative, although it can imply a lower status for the person serving. </a:t>
            </a:r>
          </a:p>
          <a:p>
            <a:endParaRPr lang="en-US" dirty="0" smtClean="0"/>
          </a:p>
          <a:p>
            <a:r>
              <a:rPr lang="en-US" dirty="0" smtClean="0"/>
              <a:t>Consider, however, another definition of serve: to be of assistance to, promote the interests of, fight for, or aid, another. This implies something further, a more noble purpose, and a sense of responsibility to others.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47</a:t>
            </a:fld>
            <a:endParaRPr lang="en-US"/>
          </a:p>
        </p:txBody>
      </p:sp>
    </p:spTree>
    <p:extLst>
      <p:ext uri="{BB962C8B-B14F-4D97-AF65-F5344CB8AC3E}">
        <p14:creationId xmlns:p14="http://schemas.microsoft.com/office/powerpoint/2010/main" val="2833749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servant responsibilities to our researchers, to those who sponsor the research and the community as a whole, we have a far greater role as leaders in the research process</a:t>
            </a:r>
          </a:p>
          <a:p>
            <a:endParaRPr lang="en-US" dirty="0" smtClean="0"/>
          </a:p>
          <a:p>
            <a:r>
              <a:rPr lang="en-US" dirty="0" smtClean="0"/>
              <a:t>By showing our commitment to serve first, we can provide the foundation needed for those we serve to also look to us as leaders. </a:t>
            </a:r>
          </a:p>
          <a:p>
            <a:endParaRPr lang="en-US" dirty="0" smtClean="0"/>
          </a:p>
          <a:p>
            <a:r>
              <a:rPr lang="en-US" dirty="0" smtClean="0"/>
              <a:t>By serving first, a great leader gains the trust and confidence of those he/she will lead. </a:t>
            </a:r>
          </a:p>
          <a:p>
            <a:endParaRPr lang="en-US" dirty="0" smtClean="0"/>
          </a:p>
          <a:p>
            <a:r>
              <a:rPr lang="en-US" dirty="0" smtClean="0"/>
              <a:t>Hierarchical authority no longer commands automatic respect; rather, respect that is given freely is needed to achieve real authority.</a:t>
            </a:r>
          </a:p>
          <a:p>
            <a:endParaRPr lang="en-US" dirty="0" smtClean="0"/>
          </a:p>
          <a:p>
            <a:r>
              <a:rPr lang="en-US" dirty="0" smtClean="0"/>
              <a:t> Our new and under-acknowledged role of leadership must be earned in order to be most effective.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48</a:t>
            </a:fld>
            <a:endParaRPr lang="en-US"/>
          </a:p>
        </p:txBody>
      </p:sp>
    </p:spTree>
    <p:extLst>
      <p:ext uri="{BB962C8B-B14F-4D97-AF65-F5344CB8AC3E}">
        <p14:creationId xmlns:p14="http://schemas.microsoft.com/office/powerpoint/2010/main" val="168045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49</a:t>
            </a:fld>
            <a:endParaRPr lang="en-US"/>
          </a:p>
        </p:txBody>
      </p:sp>
    </p:spTree>
    <p:extLst>
      <p:ext uri="{BB962C8B-B14F-4D97-AF65-F5344CB8AC3E}">
        <p14:creationId xmlns:p14="http://schemas.microsoft.com/office/powerpoint/2010/main" val="128291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50</a:t>
            </a:fld>
            <a:endParaRPr lang="en-US"/>
          </a:p>
        </p:txBody>
      </p:sp>
    </p:spTree>
    <p:extLst>
      <p:ext uri="{BB962C8B-B14F-4D97-AF65-F5344CB8AC3E}">
        <p14:creationId xmlns:p14="http://schemas.microsoft.com/office/powerpoint/2010/main" val="3130365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our purposes, basic needs are:</a:t>
            </a:r>
          </a:p>
          <a:p>
            <a:r>
              <a:rPr lang="en-US" dirty="0" smtClean="0"/>
              <a:t>administrative support </a:t>
            </a:r>
          </a:p>
          <a:p>
            <a:r>
              <a:rPr lang="en-US" dirty="0" smtClean="0"/>
              <a:t>budgeting assistance</a:t>
            </a:r>
          </a:p>
          <a:p>
            <a:r>
              <a:rPr lang="en-US" dirty="0" smtClean="0"/>
              <a:t>interpretation of guidelines </a:t>
            </a:r>
          </a:p>
          <a:p>
            <a:r>
              <a:rPr lang="en-US" dirty="0" smtClean="0"/>
              <a:t>terms and conditions</a:t>
            </a:r>
          </a:p>
          <a:p>
            <a:r>
              <a:rPr lang="en-US" dirty="0" smtClean="0"/>
              <a:t>proposal review, compliance and much more. </a:t>
            </a:r>
          </a:p>
          <a:p>
            <a:endParaRPr lang="en-US" dirty="0" smtClean="0"/>
          </a:p>
          <a:p>
            <a:r>
              <a:rPr lang="en-US" dirty="0" smtClean="0"/>
              <a:t>Guidance and support in these areas must be given by research administrators regardless of your level within the institution.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51</a:t>
            </a:fld>
            <a:endParaRPr lang="en-US"/>
          </a:p>
        </p:txBody>
      </p:sp>
    </p:spTree>
    <p:extLst>
      <p:ext uri="{BB962C8B-B14F-4D97-AF65-F5344CB8AC3E}">
        <p14:creationId xmlns:p14="http://schemas.microsoft.com/office/powerpoint/2010/main" val="2344377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gain trust and build a relationship is to demonstrate that you care about the person and his/her work. </a:t>
            </a:r>
          </a:p>
          <a:p>
            <a:endParaRPr lang="en-US" dirty="0" smtClean="0"/>
          </a:p>
          <a:p>
            <a:r>
              <a:rPr lang="en-US" dirty="0" smtClean="0"/>
              <a:t>The research administrator can demonstrate respect by visiting researchers in their laboratories and offices, where they conduct the work we support, and learning about what it is that our researchers do.</a:t>
            </a:r>
          </a:p>
          <a:p>
            <a:endParaRPr lang="en-US" dirty="0" smtClean="0"/>
          </a:p>
          <a:p>
            <a:r>
              <a:rPr lang="en-US" dirty="0" smtClean="0"/>
              <a:t> Even though we may not understand the research, by showing an interest in it and even understanding a possible application or relationship between this research and other research, we show the researcher that we care about what they are doing. </a:t>
            </a:r>
          </a:p>
          <a:p>
            <a:endParaRPr lang="en-US" dirty="0" smtClean="0"/>
          </a:p>
          <a:p>
            <a:r>
              <a:rPr lang="en-US" dirty="0" smtClean="0"/>
              <a:t>This interaction can break down some barriers to communication whose existence may not have even been evident.</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52</a:t>
            </a:fld>
            <a:endParaRPr lang="en-US"/>
          </a:p>
        </p:txBody>
      </p:sp>
    </p:spTree>
    <p:extLst>
      <p:ext uri="{BB962C8B-B14F-4D97-AF65-F5344CB8AC3E}">
        <p14:creationId xmlns:p14="http://schemas.microsoft.com/office/powerpoint/2010/main" val="16597817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53</a:t>
            </a:fld>
            <a:endParaRPr lang="en-US"/>
          </a:p>
        </p:txBody>
      </p:sp>
    </p:spTree>
    <p:extLst>
      <p:ext uri="{BB962C8B-B14F-4D97-AF65-F5344CB8AC3E}">
        <p14:creationId xmlns:p14="http://schemas.microsoft.com/office/powerpoint/2010/main" val="3628705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establishing strong working relationships with our researchers, we have an opportunity to build a relationship based on trust and respect.</a:t>
            </a:r>
          </a:p>
          <a:p>
            <a:endParaRPr lang="en-US" dirty="0" smtClean="0"/>
          </a:p>
          <a:p>
            <a:r>
              <a:rPr lang="en-US" dirty="0" smtClean="0"/>
              <a:t>This, too, allows us to lead, to be part of the solution, before a problem becomes critical. To truly play a leadership role in our field we must be proactive participants in the research process.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54</a:t>
            </a:fld>
            <a:endParaRPr lang="en-US"/>
          </a:p>
        </p:txBody>
      </p:sp>
    </p:spTree>
    <p:extLst>
      <p:ext uri="{BB962C8B-B14F-4D97-AF65-F5344CB8AC3E}">
        <p14:creationId xmlns:p14="http://schemas.microsoft.com/office/powerpoint/2010/main" val="657528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our leadership role, we are called upon to enforce policies, rules and regulations. This can contradict the atmosphere of service needed in our profession. By gaining trust, showing our concern for those we serve, and building relationships, we can help to ensure that our messages are heard and understood as helpful assistance rather than obstacles to performing research. It is also important to remember that we are in fact providing good service when we enforce compliance and responsibility... even if it isn't always recognized.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55</a:t>
            </a:fld>
            <a:endParaRPr lang="en-US"/>
          </a:p>
        </p:txBody>
      </p:sp>
    </p:spTree>
    <p:extLst>
      <p:ext uri="{BB962C8B-B14F-4D97-AF65-F5344CB8AC3E}">
        <p14:creationId xmlns:p14="http://schemas.microsoft.com/office/powerpoint/2010/main" val="193388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gaining trust, showing our concern for those we serve, and building relationships, we can help to ensure that our messages are heard and understood as helpful assistance rather than obstacles to performing research. It is also important to remember that we are in fact providing good service when we enforce compliance and responsibility... even if it isn't always recognized.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56</a:t>
            </a:fld>
            <a:endParaRPr lang="en-US"/>
          </a:p>
        </p:txBody>
      </p:sp>
    </p:spTree>
    <p:extLst>
      <p:ext uri="{BB962C8B-B14F-4D97-AF65-F5344CB8AC3E}">
        <p14:creationId xmlns:p14="http://schemas.microsoft.com/office/powerpoint/2010/main" val="2794079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Greenleaf's servant leadership concept defines the essence of the profession of research administration. We serve and we lead. </a:t>
            </a:r>
          </a:p>
          <a:p>
            <a:r>
              <a:rPr lang="en-US" dirty="0" smtClean="0"/>
              <a:t>As we celebrate the profession of research administration, we recognize that the bottom line in our business is ultimately to improve society as a whole through the success of our researchers, and that our role is to guide this process by being both good servants and good leaders.</a:t>
            </a:r>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57</a:t>
            </a:fld>
            <a:endParaRPr lang="en-US"/>
          </a:p>
        </p:txBody>
      </p:sp>
    </p:spTree>
    <p:extLst>
      <p:ext uri="{BB962C8B-B14F-4D97-AF65-F5344CB8AC3E}">
        <p14:creationId xmlns:p14="http://schemas.microsoft.com/office/powerpoint/2010/main" val="4122419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58</a:t>
            </a:fld>
            <a:endParaRPr lang="en-US"/>
          </a:p>
        </p:txBody>
      </p:sp>
    </p:spTree>
    <p:extLst>
      <p:ext uri="{BB962C8B-B14F-4D97-AF65-F5344CB8AC3E}">
        <p14:creationId xmlns:p14="http://schemas.microsoft.com/office/powerpoint/2010/main" val="3368682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bottom line in our business is ultimately to improve society as a whole through the success of our researchers, and that our role is to guide this process by being both good servants and good leaders.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59</a:t>
            </a:fld>
            <a:endParaRPr lang="en-US"/>
          </a:p>
        </p:txBody>
      </p:sp>
    </p:spTree>
    <p:extLst>
      <p:ext uri="{BB962C8B-B14F-4D97-AF65-F5344CB8AC3E}">
        <p14:creationId xmlns:p14="http://schemas.microsoft.com/office/powerpoint/2010/main" val="231561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1968, in the middle of student protests the world over, Kent Keith published a booklet for student leaders that included “The Paradoxical Commandments.” He wanted to support his fellow students by showing them that it was possible to get things done, even with</a:t>
            </a:r>
          </a:p>
          <a:p>
            <a:r>
              <a:rPr lang="en-US" dirty="0" smtClean="0"/>
              <a:t>polar opposites: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60</a:t>
            </a:fld>
            <a:endParaRPr lang="en-US"/>
          </a:p>
        </p:txBody>
      </p:sp>
    </p:spTree>
    <p:extLst>
      <p:ext uri="{BB962C8B-B14F-4D97-AF65-F5344CB8AC3E}">
        <p14:creationId xmlns:p14="http://schemas.microsoft.com/office/powerpoint/2010/main" val="12435319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1968, in the middle of student protests the world over, Kent Keith published a booklet for student leaders that included “The Paradoxical Commandments.” He wanted to support his fellow students by showing them that it was possible to get things done, even with</a:t>
            </a:r>
          </a:p>
          <a:p>
            <a:r>
              <a:rPr lang="en-US" dirty="0" smtClean="0"/>
              <a:t>polar opposites: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61</a:t>
            </a:fld>
            <a:endParaRPr lang="en-US"/>
          </a:p>
        </p:txBody>
      </p:sp>
    </p:spTree>
    <p:extLst>
      <p:ext uri="{BB962C8B-B14F-4D97-AF65-F5344CB8AC3E}">
        <p14:creationId xmlns:p14="http://schemas.microsoft.com/office/powerpoint/2010/main" val="4270397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62</a:t>
            </a:fld>
            <a:endParaRPr lang="en-US"/>
          </a:p>
        </p:txBody>
      </p:sp>
    </p:spTree>
    <p:extLst>
      <p:ext uri="{BB962C8B-B14F-4D97-AF65-F5344CB8AC3E}">
        <p14:creationId xmlns:p14="http://schemas.microsoft.com/office/powerpoint/2010/main" val="42380228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63</a:t>
            </a:fld>
            <a:endParaRPr lang="en-US"/>
          </a:p>
        </p:txBody>
      </p:sp>
    </p:spTree>
    <p:extLst>
      <p:ext uri="{BB962C8B-B14F-4D97-AF65-F5344CB8AC3E}">
        <p14:creationId xmlns:p14="http://schemas.microsoft.com/office/powerpoint/2010/main" val="21665629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“paradoxical commandments” describe perfectly what servant-leadership is all about. The message is clear: even in the most difficult situations, it is possible to find an alternative.</a:t>
            </a:r>
          </a:p>
          <a:p>
            <a:endParaRPr lang="en-US" dirty="0" smtClean="0"/>
          </a:p>
          <a:p>
            <a:r>
              <a:rPr lang="en-US" dirty="0" smtClean="0"/>
              <a:t>How? According to Keith, the answer is: by confronting the worst in the world with the best in ourselves. In the end, it is not the circumstances that determine how the world looks; it is our reactions—and these reactions can always be positive!</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64</a:t>
            </a:fld>
            <a:endParaRPr lang="en-US"/>
          </a:p>
        </p:txBody>
      </p:sp>
    </p:spTree>
    <p:extLst>
      <p:ext uri="{BB962C8B-B14F-4D97-AF65-F5344CB8AC3E}">
        <p14:creationId xmlns:p14="http://schemas.microsoft.com/office/powerpoint/2010/main" val="1672378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65</a:t>
            </a:fld>
            <a:endParaRPr lang="en-US"/>
          </a:p>
        </p:txBody>
      </p:sp>
    </p:spTree>
    <p:extLst>
      <p:ext uri="{BB962C8B-B14F-4D97-AF65-F5344CB8AC3E}">
        <p14:creationId xmlns:p14="http://schemas.microsoft.com/office/powerpoint/2010/main" val="17856963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66</a:t>
            </a:fld>
            <a:endParaRPr lang="en-US"/>
          </a:p>
        </p:txBody>
      </p:sp>
    </p:spTree>
    <p:extLst>
      <p:ext uri="{BB962C8B-B14F-4D97-AF65-F5344CB8AC3E}">
        <p14:creationId xmlns:p14="http://schemas.microsoft.com/office/powerpoint/2010/main" val="18257330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67</a:t>
            </a:fld>
            <a:endParaRPr lang="en-US"/>
          </a:p>
        </p:txBody>
      </p:sp>
    </p:spTree>
    <p:extLst>
      <p:ext uri="{BB962C8B-B14F-4D97-AF65-F5344CB8AC3E}">
        <p14:creationId xmlns:p14="http://schemas.microsoft.com/office/powerpoint/2010/main" val="2140280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Research Administrator behavior is influenced by the organizational environment and each environment has its own variables.  (Atkinson, Gilleland &amp; Barrett, 2007)</a:t>
            </a:r>
          </a:p>
          <a:p>
            <a:endParaRPr lang="en-US" sz="1100"/>
          </a:p>
          <a:p>
            <a:r>
              <a:rPr lang="en-US" sz="1100"/>
              <a:t>The interests of the organization and its members need to be aligned.</a:t>
            </a:r>
          </a:p>
          <a:p>
            <a:endParaRPr lang="en-US" sz="1100"/>
          </a:p>
          <a:p>
            <a:r>
              <a:rPr lang="en-US" sz="1100"/>
              <a:t>The leader is one of the vital members of the organization, and the research administrator as professional is a default leader when it comes to research and grant functions.</a:t>
            </a:r>
          </a:p>
          <a:p>
            <a:endParaRPr lang="en-US" sz="1100"/>
          </a:p>
          <a:p>
            <a:r>
              <a:rPr lang="en-US" sz="1100"/>
              <a:t>Research Administrators, as professional leaders, sit at the intersection between academic and administrative organizational behaviors.</a:t>
            </a:r>
          </a:p>
          <a:p>
            <a:endParaRPr lang="en-US" sz="1100"/>
          </a:p>
          <a:p>
            <a:r>
              <a:rPr lang="en-US" sz="1100"/>
              <a:t>Research administrators must cope with increased amounts of stress, seek legitimacy through credentialing and work in a context in which there seem to be varying degrees of support.</a:t>
            </a:r>
          </a:p>
          <a:p>
            <a:endParaRPr lang="en-US" sz="1100"/>
          </a:p>
          <a:p>
            <a:r>
              <a:rPr lang="en-US" sz="1100"/>
              <a:t>Research administrators are required to be savvy and use leadership skills that promote collaboration, the individual and the intellect because information produced by the organization is ever-changing and fluid.</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A7DD3E00-7DF0-4113-976E-65D32B8FE94D}" type="slidenum">
              <a:rPr lang="en-US" smtClean="0"/>
              <a:pPr eaLnBrk="1" hangingPunct="1"/>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Research Administrator behavior is influenced by the organizational environment and each environment has its own variables.  (Atkinson, Gilleland &amp; Barrett, 2007)</a:t>
            </a:r>
          </a:p>
          <a:p>
            <a:endParaRPr lang="en-US" sz="1100"/>
          </a:p>
          <a:p>
            <a:r>
              <a:rPr lang="en-US" sz="1100"/>
              <a:t>The interests of the organization and its members need to be aligned.</a:t>
            </a:r>
          </a:p>
          <a:p>
            <a:endParaRPr lang="en-US" sz="1100"/>
          </a:p>
          <a:p>
            <a:r>
              <a:rPr lang="en-US" sz="1100"/>
              <a:t>The leader is one of the vital members of the organization, and the research administrator as professional is a default leader when it comes to research and grant functions.</a:t>
            </a:r>
          </a:p>
          <a:p>
            <a:endParaRPr lang="en-US" sz="1100"/>
          </a:p>
          <a:p>
            <a:r>
              <a:rPr lang="en-US" sz="1100"/>
              <a:t>Research Administrators, as professional leaders, sit at the intersection between academic and administrative organizational behaviors.</a:t>
            </a:r>
          </a:p>
          <a:p>
            <a:endParaRPr lang="en-US" sz="1100"/>
          </a:p>
          <a:p>
            <a:r>
              <a:rPr lang="en-US" sz="1100"/>
              <a:t>Research administrators must cope with increased amounts of stress, seek legitimacy through credentialing and work in a context in which there seem to be varying degrees of support.</a:t>
            </a:r>
          </a:p>
          <a:p>
            <a:endParaRPr lang="en-US" sz="1100"/>
          </a:p>
          <a:p>
            <a:r>
              <a:rPr lang="en-US" sz="1100"/>
              <a:t>Research administrators are required to be savvy and use leadership skills that promote collaboration, the individual and the intellect because information produced by the organization is ever-changing and fluid.</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FE42D483-600C-4222-90EF-B0A7C57E4CD0}" type="slidenum">
              <a:rPr lang="en-US" smtClean="0"/>
              <a:pPr eaLnBrk="1" hangingPunct="1"/>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Research Administrator behavior is influenced by the organizational environment and each environment has its own variables.  (Atkinson, Gilleland &amp; Barrett, 2007)</a:t>
            </a:r>
          </a:p>
          <a:p>
            <a:endParaRPr lang="en-US" sz="1100"/>
          </a:p>
          <a:p>
            <a:r>
              <a:rPr lang="en-US" sz="1100"/>
              <a:t>The interests of the organization and its members need to be aligned.</a:t>
            </a:r>
          </a:p>
          <a:p>
            <a:endParaRPr lang="en-US" sz="1100"/>
          </a:p>
          <a:p>
            <a:r>
              <a:rPr lang="en-US" sz="1100"/>
              <a:t>The leader is one of the vital members of the organization, and the research administrator as professional is a default leader when it comes to research and grant functions.</a:t>
            </a:r>
          </a:p>
          <a:p>
            <a:endParaRPr lang="en-US" sz="1100"/>
          </a:p>
          <a:p>
            <a:r>
              <a:rPr lang="en-US" sz="1100"/>
              <a:t>Research Administrators, as professional leaders, sit at the intersection between academic and administrative organizational behaviors.</a:t>
            </a:r>
          </a:p>
          <a:p>
            <a:endParaRPr lang="en-US" sz="1100"/>
          </a:p>
          <a:p>
            <a:r>
              <a:rPr lang="en-US" sz="1100"/>
              <a:t>Research administrators must cope with increased amounts of stress, seek legitimacy through credentialing and work in a context in which there seem to be varying degrees of support.</a:t>
            </a:r>
          </a:p>
          <a:p>
            <a:endParaRPr lang="en-US" sz="1100"/>
          </a:p>
          <a:p>
            <a:r>
              <a:rPr lang="en-US" sz="1100"/>
              <a:t>Research administrators are required to be savvy and use leadership skills that promote collaboration, the individual and the intellect because information produced by the organization is ever-changing and fluid.</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EEC08A67-C23E-4FA9-A099-EC4F441E25D6}"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Research Administrator behavior is influenced by the organizational environment and each environment has its own variables.  (Atkinson, Gilleland &amp; Barrett, 2007)</a:t>
            </a:r>
          </a:p>
          <a:p>
            <a:endParaRPr lang="en-US" sz="1100"/>
          </a:p>
          <a:p>
            <a:r>
              <a:rPr lang="en-US" sz="1100"/>
              <a:t>The interests of the organization and its members need to be aligned.</a:t>
            </a:r>
          </a:p>
          <a:p>
            <a:endParaRPr lang="en-US" sz="1100"/>
          </a:p>
          <a:p>
            <a:r>
              <a:rPr lang="en-US" sz="1100"/>
              <a:t>The leader is one of the vital members of the organization, and the research administrator as professional is a default leader when it comes to research and grant functions.</a:t>
            </a:r>
          </a:p>
          <a:p>
            <a:endParaRPr lang="en-US" sz="1100"/>
          </a:p>
          <a:p>
            <a:r>
              <a:rPr lang="en-US" sz="1100"/>
              <a:t>Research Administrators, as professional leaders, sit at the intersection between academic and administrative organizational behaviors.</a:t>
            </a:r>
          </a:p>
          <a:p>
            <a:endParaRPr lang="en-US" sz="1100"/>
          </a:p>
          <a:p>
            <a:r>
              <a:rPr lang="en-US" sz="1100"/>
              <a:t>Research administrators must cope with increased amounts of stress, seek legitimacy through credentialing and work in a context in which there seem to be varying degrees of support.</a:t>
            </a:r>
          </a:p>
          <a:p>
            <a:endParaRPr lang="en-US" sz="1100"/>
          </a:p>
          <a:p>
            <a:r>
              <a:rPr lang="en-US" sz="1100"/>
              <a:t>Research administrators are required to be savvy and use leadership skills that promote collaboration, the individual and the intellect because information produced by the organization is ever-changing and fluid.</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906FDD3F-EADE-46B3-9D93-9C2E7B05C6ED}" type="slidenum">
              <a:rPr lang="en-US" smtClean="0"/>
              <a:pPr eaLnBrk="1" hangingPunct="1"/>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Research Administrator behavior is influenced by the organizational environment and each environment has its own variables.  (Atkinson, Gilleland &amp; Barrett, 2007)</a:t>
            </a:r>
          </a:p>
          <a:p>
            <a:endParaRPr lang="en-US" sz="1100"/>
          </a:p>
          <a:p>
            <a:r>
              <a:rPr lang="en-US" sz="1100"/>
              <a:t>The interests of the organization and its members need to be aligned.</a:t>
            </a:r>
          </a:p>
          <a:p>
            <a:endParaRPr lang="en-US" sz="1100"/>
          </a:p>
          <a:p>
            <a:r>
              <a:rPr lang="en-US" sz="1100"/>
              <a:t>The leader is one of the vital members of the organization, and the research administrator as professional is a default leader when it comes to research and grant functions.</a:t>
            </a:r>
          </a:p>
          <a:p>
            <a:endParaRPr lang="en-US" sz="1100"/>
          </a:p>
          <a:p>
            <a:r>
              <a:rPr lang="en-US" sz="1100"/>
              <a:t>Research Administrators, as professional leaders, sit at the intersection between academic and administrative organizational behaviors.</a:t>
            </a:r>
          </a:p>
          <a:p>
            <a:endParaRPr lang="en-US" sz="1100"/>
          </a:p>
          <a:p>
            <a:r>
              <a:rPr lang="en-US" sz="1100"/>
              <a:t>Research administrators must cope with increased amounts of stress, seek legitimacy through credentialing and work in a context in which there seem to be varying degrees of support.</a:t>
            </a:r>
          </a:p>
          <a:p>
            <a:endParaRPr lang="en-US" sz="1100"/>
          </a:p>
          <a:p>
            <a:r>
              <a:rPr lang="en-US" sz="1100"/>
              <a:t>Research administrators are required to be savvy and use leadership skills that promote collaboration, the individual and the intellect because information produced by the organization is ever-changing and fluid.</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ADC861BB-A2FC-429E-8873-92173C446FBA}" type="slidenum">
              <a:rPr lang="en-US" smtClean="0"/>
              <a:pPr eaLnBrk="1" hangingPunct="1"/>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Research Administrator behavior is influenced by the organizational environment and each environment has its own variables.  (Atkinson, Gilleland &amp; Barrett, 2007)</a:t>
            </a:r>
          </a:p>
          <a:p>
            <a:endParaRPr lang="en-US" sz="1100"/>
          </a:p>
          <a:p>
            <a:r>
              <a:rPr lang="en-US" sz="1100"/>
              <a:t>The interests of the organization and its members need to be aligned.</a:t>
            </a:r>
          </a:p>
          <a:p>
            <a:endParaRPr lang="en-US" sz="1100"/>
          </a:p>
          <a:p>
            <a:r>
              <a:rPr lang="en-US" sz="1100"/>
              <a:t>The leader is one of the vital members of the organization, and the research administrator as professional is a default leader when it comes to research and grant functions.</a:t>
            </a:r>
          </a:p>
          <a:p>
            <a:endParaRPr lang="en-US" sz="1100"/>
          </a:p>
          <a:p>
            <a:r>
              <a:rPr lang="en-US" sz="1100"/>
              <a:t>Research Administrators, as professional leaders, sit at the intersection between academic and administrative organizational behaviors.</a:t>
            </a:r>
          </a:p>
          <a:p>
            <a:endParaRPr lang="en-US" sz="1100"/>
          </a:p>
          <a:p>
            <a:r>
              <a:rPr lang="en-US" sz="1100"/>
              <a:t>Research administrators must cope with increased amounts of stress, seek legitimacy through credentialing and work in a context in which there seem to be varying degrees of support.</a:t>
            </a:r>
          </a:p>
          <a:p>
            <a:endParaRPr lang="en-US" sz="1100"/>
          </a:p>
          <a:p>
            <a:r>
              <a:rPr lang="en-US" sz="1100"/>
              <a:t>Research administrators are required to be savvy and use leadership skills that promote collaboration, the individual and the intellect because information produced by the organization is ever-changing and fluid.</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DCB4584C-97F5-4C26-83CE-8601897AD215}" type="slidenum">
              <a:rPr lang="en-US" smtClean="0"/>
              <a:pPr eaLnBrk="1" hangingPunct="1"/>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t>Research Administrator behavior is influenced by the organizational environment and each environment has its own variables.  (Atkinson, Gilleland &amp; Barrett, 2007)</a:t>
            </a:r>
          </a:p>
          <a:p>
            <a:endParaRPr lang="en-US" sz="1100"/>
          </a:p>
          <a:p>
            <a:r>
              <a:rPr lang="en-US" sz="1100"/>
              <a:t>The interests of the organization and its members need to be aligned.</a:t>
            </a:r>
          </a:p>
          <a:p>
            <a:endParaRPr lang="en-US" sz="1100"/>
          </a:p>
          <a:p>
            <a:r>
              <a:rPr lang="en-US" sz="1100"/>
              <a:t>The leader is one of the vital members of the organization, and the research administrator as professional is a default leader when it comes to research and grant functions.</a:t>
            </a:r>
          </a:p>
          <a:p>
            <a:endParaRPr lang="en-US" sz="1100"/>
          </a:p>
          <a:p>
            <a:r>
              <a:rPr lang="en-US" sz="1100"/>
              <a:t>Research Administrators, as professional leaders, sit at the intersection between academic and administrative organizational behaviors.</a:t>
            </a:r>
          </a:p>
          <a:p>
            <a:endParaRPr lang="en-US" sz="1100"/>
          </a:p>
          <a:p>
            <a:r>
              <a:rPr lang="en-US" sz="1100"/>
              <a:t>Research administrators must cope with increased amounts of stress, seek legitimacy through credentialing and work in a context in which there seem to be varying degrees of support.</a:t>
            </a:r>
          </a:p>
          <a:p>
            <a:endParaRPr lang="en-US" sz="1100"/>
          </a:p>
          <a:p>
            <a:r>
              <a:rPr lang="en-US" sz="1100"/>
              <a:t>Research administrators are required to be savvy and use leadership skills that promote collaboration, the individual and the intellect because information produced by the organization is ever-changing and fluid.</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B1F0B9D0-BC34-4FB3-BBD6-207D5A6131B6}" type="slidenum">
              <a:rPr lang="en-US" smtClean="0"/>
              <a:pPr eaLnBrk="1" hangingPunct="1"/>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75</a:t>
            </a:fld>
            <a:endParaRPr lang="en-US"/>
          </a:p>
        </p:txBody>
      </p:sp>
    </p:spTree>
    <p:extLst>
      <p:ext uri="{BB962C8B-B14F-4D97-AF65-F5344CB8AC3E}">
        <p14:creationId xmlns:p14="http://schemas.microsoft.com/office/powerpoint/2010/main" val="38148213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76</a:t>
            </a:fld>
            <a:endParaRPr lang="en-US"/>
          </a:p>
        </p:txBody>
      </p:sp>
    </p:spTree>
    <p:extLst>
      <p:ext uri="{BB962C8B-B14F-4D97-AF65-F5344CB8AC3E}">
        <p14:creationId xmlns:p14="http://schemas.microsoft.com/office/powerpoint/2010/main" val="1205039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77</a:t>
            </a:fld>
            <a:endParaRPr lang="en-US"/>
          </a:p>
        </p:txBody>
      </p:sp>
    </p:spTree>
    <p:extLst>
      <p:ext uri="{BB962C8B-B14F-4D97-AF65-F5344CB8AC3E}">
        <p14:creationId xmlns:p14="http://schemas.microsoft.com/office/powerpoint/2010/main" val="35691283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78</a:t>
            </a:fld>
            <a:endParaRPr lang="en-US"/>
          </a:p>
        </p:txBody>
      </p:sp>
    </p:spTree>
    <p:extLst>
      <p:ext uri="{BB962C8B-B14F-4D97-AF65-F5344CB8AC3E}">
        <p14:creationId xmlns:p14="http://schemas.microsoft.com/office/powerpoint/2010/main" val="106791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8</a:t>
            </a:fld>
            <a:endParaRPr lang="en-US"/>
          </a:p>
        </p:txBody>
      </p:sp>
    </p:spTree>
    <p:extLst>
      <p:ext uri="{BB962C8B-B14F-4D97-AF65-F5344CB8AC3E}">
        <p14:creationId xmlns:p14="http://schemas.microsoft.com/office/powerpoint/2010/main" val="230240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9</a:t>
            </a:fld>
            <a:endParaRPr lang="en-US"/>
          </a:p>
        </p:txBody>
      </p:sp>
    </p:spTree>
    <p:extLst>
      <p:ext uri="{BB962C8B-B14F-4D97-AF65-F5344CB8AC3E}">
        <p14:creationId xmlns:p14="http://schemas.microsoft.com/office/powerpoint/2010/main" val="203877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5/1/2012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Picture Placeholder 2"/>
          <p:cNvSpPr>
            <a:spLocks noGrp="1"/>
          </p:cNvSpPr>
          <p:nvPr>
            <p:ph type="pic" idx="1"/>
          </p:nvPr>
        </p:nvSpPr>
        <p:spPr>
          <a:xfrm>
            <a:off x="0" y="0"/>
            <a:ext cx="75438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7" name="Picture 16" descr="Picture1.png"/>
          <p:cNvPicPr>
            <a:picLocks noChangeAspect="1"/>
          </p:cNvPicPr>
          <p:nvPr userDrawn="1"/>
        </p:nvPicPr>
        <p:blipFill rotWithShape="1">
          <a:blip r:embed="rId2" cstate="print">
            <a:duotone>
              <a:schemeClr val="accent1">
                <a:shade val="45000"/>
                <a:satMod val="135000"/>
              </a:schemeClr>
              <a:prstClr val="white"/>
            </a:duotone>
          </a:blip>
          <a:srcRect b="18931"/>
          <a:stretch/>
        </p:blipFill>
        <p:spPr>
          <a:xfrm rot="5400000">
            <a:off x="7000145" y="716005"/>
            <a:ext cx="2937878" cy="1173480"/>
          </a:xfrm>
          <a:prstGeom prst="rect">
            <a:avLst/>
          </a:prstGeom>
        </p:spPr>
      </p:pic>
    </p:spTree>
    <p:extLst>
      <p:ext uri="{BB962C8B-B14F-4D97-AF65-F5344CB8AC3E}">
        <p14:creationId xmlns:p14="http://schemas.microsoft.com/office/powerpoint/2010/main" val="17195097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Picture Placeholder 2"/>
          <p:cNvSpPr>
            <a:spLocks noGrp="1"/>
          </p:cNvSpPr>
          <p:nvPr>
            <p:ph type="pic" idx="1"/>
          </p:nvPr>
        </p:nvSpPr>
        <p:spPr>
          <a:xfrm>
            <a:off x="0" y="0"/>
            <a:ext cx="75438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7" name="Picture 16" descr="Picture1.png"/>
          <p:cNvPicPr>
            <a:picLocks noChangeAspect="1"/>
          </p:cNvPicPr>
          <p:nvPr userDrawn="1"/>
        </p:nvPicPr>
        <p:blipFill rotWithShape="1">
          <a:blip r:embed="rId2" cstate="print">
            <a:duotone>
              <a:schemeClr val="accent1">
                <a:shade val="45000"/>
                <a:satMod val="135000"/>
              </a:schemeClr>
              <a:prstClr val="white"/>
            </a:duotone>
          </a:blip>
          <a:srcRect b="18931"/>
          <a:stretch/>
        </p:blipFill>
        <p:spPr>
          <a:xfrm rot="5400000">
            <a:off x="7000145" y="716005"/>
            <a:ext cx="2937878" cy="1173480"/>
          </a:xfrm>
          <a:prstGeom prst="rect">
            <a:avLst/>
          </a:prstGeom>
        </p:spPr>
      </p:pic>
    </p:spTree>
    <p:extLst>
      <p:ext uri="{BB962C8B-B14F-4D97-AF65-F5344CB8AC3E}">
        <p14:creationId xmlns:p14="http://schemas.microsoft.com/office/powerpoint/2010/main" val="2561140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5/1/2012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5/1/2012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5/1/2012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5/1/2012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5/1/2012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5/1/2012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5/1/2012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gif"/><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gif"/><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The_American_Adventure" TargetMode="External"/><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upload.wikimedia.org/wikipedia/en/6/68/Innovation.JPG" TargetMode="External"/><Relationship Id="rId5" Type="http://schemas.openxmlformats.org/officeDocument/2006/relationships/image" Target="../media/image13.gif"/><Relationship Id="rId4" Type="http://schemas.openxmlformats.org/officeDocument/2006/relationships/hyperlink" Target="http://en.wikipedia.org/wiki/Epcot"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www.youtube.com/v/inwC5AVS3kk?fs=1&amp;hl=en_US&amp;rel=0" TargetMode="External"/><Relationship Id="rId5" Type="http://schemas.openxmlformats.org/officeDocument/2006/relationships/image" Target="../media/image17.png"/><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File:NDRC_1940.jpg" TargetMode="External"/><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3.gif"/><Relationship Id="rId21" Type="http://schemas.openxmlformats.org/officeDocument/2006/relationships/image" Target="../media/image33.jpeg"/><Relationship Id="rId7" Type="http://schemas.openxmlformats.org/officeDocument/2006/relationships/image" Target="../media/image20.jpe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notesSlide" Target="../notesSlides/notesSlide20.xml"/><Relationship Id="rId16" Type="http://schemas.openxmlformats.org/officeDocument/2006/relationships/image" Target="../media/image28.gif"/><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hyperlink" Target="http://upload.wikimedia.org/wikipedia/commons/c/cb/Justin_Smith_Morrill_-_Brady-Handy.jpg" TargetMode="External"/><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8.jpeg"/><Relationship Id="rId9" Type="http://schemas.openxmlformats.org/officeDocument/2006/relationships/image" Target="../media/image21.jpeg"/><Relationship Id="rId1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gif"/><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www.youtube.com/v/9PXHNF7aNWU?fs=1&amp;hl=en_US&amp;rel=0" TargetMode="External"/><Relationship Id="rId5" Type="http://schemas.openxmlformats.org/officeDocument/2006/relationships/image" Target="../media/image17.png"/><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hyperlink" Target="http://search.barnesandnoble.com/booksearch/imageviewer.asp?ean=9780809105540&amp;imId=853659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imgres?imgurl=http://farm3.static.flickr.com/2070/2137729430_11b29f9164.jpg&amp;imgrefurl=http://www.flickr.com/photos/lumaxart/2137729430/&amp;h=500&amp;w=500&amp;sz=62&amp;tbnid=1jSdOrDw5aUfWM:&amp;tbnh=130&amp;tbnw=130&amp;prev=/search?q=picture+of+leadership&amp;tbm=isch&amp;tbo=u&amp;zoom=1&amp;q=picture+of+leadership&amp;usg=__0EOaQSD-Sb1NXRlVqJz3lXI43fs=&amp;sa=X&amp;ei=j0KjTfvhM-nx0gHag6C_CA&amp;ved=0CCUQ9QEwAQ"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rainternational.org/sra03/index.cf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gif"/></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reenleaf.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youtube.com/watch?v=mDVDXPo0y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7.gif"/></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8" Type="http://schemas.openxmlformats.org/officeDocument/2006/relationships/image" Target="../media/image90.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2.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3.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INTRODUCTION TO </a:t>
            </a:r>
            <a:r>
              <a:rPr lang="en-US" b="1" dirty="0" err="1"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SPaRKS</a:t>
            </a:r>
            <a:endPar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Laurianne Torres, Joan Jarvis, </a:t>
            </a:r>
            <a:r>
              <a:rPr lang="en-US" sz="1600" b="1" dirty="0" err="1" smtClean="0">
                <a:solidFill>
                  <a:schemeClr val="accent6">
                    <a:lumMod val="50000"/>
                  </a:schemeClr>
                </a:solidFill>
                <a:effectLst/>
                <a:latin typeface="Century Gothic" pitchFamily="34" charset="0"/>
                <a:ea typeface="Tahoma" pitchFamily="34" charset="0"/>
                <a:cs typeface="Tahoma" pitchFamily="34" charset="0"/>
              </a:rPr>
              <a:t>Doshie</a:t>
            </a:r>
            <a:r>
              <a:rPr lang="en-US" sz="1600" b="1" dirty="0" smtClean="0">
                <a:solidFill>
                  <a:schemeClr val="accent6">
                    <a:lumMod val="50000"/>
                  </a:schemeClr>
                </a:solidFill>
                <a:effectLst/>
                <a:latin typeface="Century Gothic" pitchFamily="34" charset="0"/>
                <a:ea typeface="Tahoma" pitchFamily="34" charset="0"/>
                <a:cs typeface="Tahoma" pitchFamily="34" charset="0"/>
              </a:rPr>
              <a:t> Walker, Dr. </a:t>
            </a:r>
            <a:r>
              <a:rPr lang="en-US" sz="1600" b="1" dirty="0" smtClean="0">
                <a:solidFill>
                  <a:schemeClr val="accent6">
                    <a:lumMod val="50000"/>
                  </a:schemeClr>
                </a:solidFill>
                <a:effectLst/>
                <a:latin typeface="Century Gothic" pitchFamily="34" charset="0"/>
                <a:ea typeface="Tahoma" pitchFamily="34" charset="0"/>
                <a:cs typeface="Tahoma" pitchFamily="34" charset="0"/>
              </a:rPr>
              <a:t>Andrew </a:t>
            </a:r>
            <a:r>
              <a:rPr lang="en-US" sz="1600" b="1" dirty="0" smtClean="0">
                <a:solidFill>
                  <a:schemeClr val="accent6">
                    <a:lumMod val="50000"/>
                  </a:schemeClr>
                </a:solidFill>
                <a:effectLst/>
                <a:latin typeface="Century Gothic" pitchFamily="34" charset="0"/>
                <a:ea typeface="Tahoma" pitchFamily="34" charset="0"/>
                <a:cs typeface="Tahoma" pitchFamily="34" charset="0"/>
              </a:rPr>
              <a:t>Daire</a:t>
            </a: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95000"/>
                      </a14:imgEffect>
                    </a14:imgLayer>
                  </a14:imgProps>
                </a:ext>
              </a:extLst>
            </a:blip>
            <a:srcRect b="18931"/>
            <a:stretch/>
          </p:blipFill>
          <p:spPr>
            <a:xfrm>
              <a:off x="2819400" y="609600"/>
              <a:ext cx="5136054" cy="2051500"/>
            </a:xfrm>
            <a:prstGeom prst="rect">
              <a:avLst/>
            </a:prstGeom>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600200"/>
            <a:ext cx="7467600" cy="4343400"/>
          </a:xfrm>
        </p:spPr>
        <p:txBody>
          <a:bodyPr>
            <a:normAutofit/>
          </a:bodyPr>
          <a:lstStyle/>
          <a:p>
            <a:r>
              <a:rPr lang="en-US" dirty="0" smtClean="0">
                <a:latin typeface="Century Gothic" pitchFamily="34" charset="0"/>
              </a:rPr>
              <a:t>What is a Research Administrator?</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Content Placeholder 3" descr="wodle white background4.jpg"/>
          <p:cNvPicPr>
            <a:picLocks noChangeAspect="1"/>
          </p:cNvPicPr>
          <p:nvPr/>
        </p:nvPicPr>
        <p:blipFill rotWithShape="1">
          <a:blip r:embed="rId4" cstate="print">
            <a:extLst/>
          </a:blip>
          <a:srcRect l="6703" t="32643" r="6639" b="32750"/>
          <a:stretch/>
        </p:blipFill>
        <p:spPr>
          <a:xfrm>
            <a:off x="439192" y="2216437"/>
            <a:ext cx="7942808" cy="3422363"/>
          </a:xfrm>
          <a:prstGeom prst="rect">
            <a:avLst/>
          </a:prstGeom>
          <a:ln>
            <a:noFill/>
          </a:ln>
          <a:effectLst>
            <a:softEdge rad="317500"/>
          </a:effectLst>
        </p:spPr>
      </p:pic>
    </p:spTree>
    <p:extLst>
      <p:ext uri="{BB962C8B-B14F-4D97-AF65-F5344CB8AC3E}">
        <p14:creationId xmlns:p14="http://schemas.microsoft.com/office/powerpoint/2010/main" val="1232027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066800"/>
            <a:ext cx="7467600" cy="609600"/>
          </a:xfrm>
        </p:spPr>
        <p:txBody>
          <a:bodyPr>
            <a:normAutofit/>
          </a:bodyPr>
          <a:lstStyle/>
          <a:p>
            <a:r>
              <a:rPr lang="en-US" dirty="0" smtClean="0">
                <a:latin typeface="Century Gothic" pitchFamily="34" charset="0"/>
              </a:rPr>
              <a:t>What is a Research Administrator?</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aphicFrame>
        <p:nvGraphicFramePr>
          <p:cNvPr id="9" name="Content Placeholder 1"/>
          <p:cNvGraphicFramePr>
            <a:graphicFrameLocks/>
          </p:cNvGraphicFramePr>
          <p:nvPr>
            <p:extLst>
              <p:ext uri="{D42A27DB-BD31-4B8C-83A1-F6EECF244321}">
                <p14:modId xmlns:p14="http://schemas.microsoft.com/office/powerpoint/2010/main" val="3633621922"/>
              </p:ext>
            </p:extLst>
          </p:nvPr>
        </p:nvGraphicFramePr>
        <p:xfrm>
          <a:off x="533400" y="1667522"/>
          <a:ext cx="7603583"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http://t2.gstatic.com/images?q=tbn:ANd9GcQoatrZe0-rwIWinX20lLsCJfEn0XsM7g2Q4PZATKQAbyZyNjea&amp;t=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2844966"/>
            <a:ext cx="2590800" cy="20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23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8153400" cy="4343400"/>
          </a:xfrm>
        </p:spPr>
        <p:txBody>
          <a:bodyPr>
            <a:normAutofit/>
          </a:bodyPr>
          <a:lstStyle/>
          <a:p>
            <a:r>
              <a:rPr lang="en-US" dirty="0" smtClean="0">
                <a:latin typeface="Century Gothic" pitchFamily="34" charset="0"/>
              </a:rPr>
              <a:t>What is a Research Administrator?</a:t>
            </a:r>
          </a:p>
          <a:p>
            <a:pPr marL="0" indent="0">
              <a:buNone/>
            </a:pPr>
            <a:endParaRPr lang="en-US" dirty="0">
              <a:latin typeface="Century Gothic" pitchFamily="34" charset="0"/>
            </a:endParaRPr>
          </a:p>
          <a:p>
            <a:pPr marL="0" indent="0">
              <a:buNone/>
            </a:pPr>
            <a:r>
              <a:rPr lang="en-US" sz="1800" dirty="0" smtClean="0">
                <a:latin typeface="Century Gothic" pitchFamily="34" charset="0"/>
              </a:rPr>
              <a:t>Research </a:t>
            </a:r>
            <a:r>
              <a:rPr lang="en-US" sz="1800" dirty="0">
                <a:latin typeface="Century Gothic" pitchFamily="34" charset="0"/>
              </a:rPr>
              <a:t>Administrators represent their institutions in diverse matters related to:</a:t>
            </a:r>
          </a:p>
          <a:p>
            <a:pPr marL="0" indent="0">
              <a:buNone/>
            </a:pPr>
            <a:endParaRPr lang="en-US" dirty="0" smtClean="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1955725006"/>
              </p:ext>
            </p:extLst>
          </p:nvPr>
        </p:nvGraphicFramePr>
        <p:xfrm>
          <a:off x="304800" y="2743200"/>
          <a:ext cx="85344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4039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7467600" cy="4343400"/>
          </a:xfrm>
        </p:spPr>
        <p:txBody>
          <a:bodyPr>
            <a:normAutofit/>
          </a:bodyPr>
          <a:lstStyle/>
          <a:p>
            <a:r>
              <a:rPr lang="en-US" dirty="0" smtClean="0">
                <a:latin typeface="Century Gothic" pitchFamily="34" charset="0"/>
              </a:rPr>
              <a:t>What is Research?</a:t>
            </a:r>
          </a:p>
          <a:p>
            <a:pPr marL="0" indent="0">
              <a:buNone/>
            </a:pPr>
            <a:endParaRPr lang="en-US" dirty="0">
              <a:latin typeface="Century Gothic" pitchFamily="34" charset="0"/>
            </a:endParaRPr>
          </a:p>
          <a:p>
            <a:pPr marL="742950" lvl="1" indent="-285750"/>
            <a:r>
              <a:rPr lang="en-US" sz="2400" b="1" dirty="0" err="1" smtClean="0"/>
              <a:t>re·search</a:t>
            </a:r>
            <a:r>
              <a:rPr lang="en-US" sz="2400" b="1" dirty="0" smtClean="0"/>
              <a:t> </a:t>
            </a:r>
            <a:r>
              <a:rPr lang="en-US" sz="2400" b="1" i="1" dirty="0" smtClean="0"/>
              <a:t>(n)</a:t>
            </a:r>
            <a:r>
              <a:rPr lang="en-US" sz="2400" b="1" dirty="0" smtClean="0"/>
              <a:t> - </a:t>
            </a:r>
            <a:r>
              <a:rPr lang="en-US" sz="2200" dirty="0" smtClean="0">
                <a:latin typeface="Century Gothic" pitchFamily="34" charset="0"/>
              </a:rPr>
              <a:t>A </a:t>
            </a:r>
            <a:r>
              <a:rPr lang="en-US" sz="2200" dirty="0">
                <a:latin typeface="Century Gothic" pitchFamily="34" charset="0"/>
              </a:rPr>
              <a:t>systematic investigation, including research development, testing and evaluation, designed to develop or contribute to generalizable knowledge. </a:t>
            </a:r>
          </a:p>
          <a:p>
            <a:pPr marL="742950" lvl="1" indent="-285750"/>
            <a:endParaRPr lang="en-US" sz="2200" dirty="0">
              <a:latin typeface="Century Gothic" pitchFamily="34" charset="0"/>
            </a:endParaRPr>
          </a:p>
          <a:p>
            <a:pPr marL="742950" lvl="1" indent="-285750"/>
            <a:r>
              <a:rPr lang="en-US" sz="2200" dirty="0">
                <a:latin typeface="Century Gothic" pitchFamily="34" charset="0"/>
              </a:rPr>
              <a:t>The importance of research may vary according to kind, especially whether basic or applied.</a:t>
            </a:r>
          </a:p>
          <a:p>
            <a:pPr marL="0" indent="0">
              <a:buNone/>
            </a:pPr>
            <a:endParaRPr lang="en-US" dirty="0" smtClean="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25586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8305800" cy="4648200"/>
          </a:xfrm>
        </p:spPr>
        <p:txBody>
          <a:bodyPr>
            <a:normAutofit/>
          </a:bodyPr>
          <a:lstStyle/>
          <a:p>
            <a:r>
              <a:rPr lang="en-US" dirty="0" smtClean="0">
                <a:latin typeface="Century Gothic" pitchFamily="34" charset="0"/>
              </a:rPr>
              <a:t>What is Applied Research?</a:t>
            </a:r>
          </a:p>
          <a:p>
            <a:pPr marL="0" indent="0">
              <a:buNone/>
            </a:pPr>
            <a:endParaRPr lang="en-US" dirty="0">
              <a:latin typeface="Century Gothic" pitchFamily="34" charset="0"/>
            </a:endParaRPr>
          </a:p>
          <a:p>
            <a:pPr lvl="1">
              <a:lnSpc>
                <a:spcPct val="90000"/>
              </a:lnSpc>
              <a:spcBef>
                <a:spcPts val="1200"/>
              </a:spcBef>
            </a:pPr>
            <a:r>
              <a:rPr lang="en-US" sz="2000" dirty="0">
                <a:latin typeface="Century Gothic" pitchFamily="34" charset="0"/>
              </a:rPr>
              <a:t>Applied research purpose is mainly to solve problems</a:t>
            </a:r>
          </a:p>
          <a:p>
            <a:pPr lvl="1">
              <a:lnSpc>
                <a:spcPct val="90000"/>
              </a:lnSpc>
              <a:spcBef>
                <a:spcPts val="1200"/>
              </a:spcBef>
            </a:pPr>
            <a:r>
              <a:rPr lang="en-US" sz="2000" dirty="0">
                <a:latin typeface="Century Gothic" pitchFamily="34" charset="0"/>
              </a:rPr>
              <a:t>Not for the sole purpose of generating new knowledge</a:t>
            </a:r>
          </a:p>
          <a:p>
            <a:pPr lvl="1">
              <a:lnSpc>
                <a:spcPct val="90000"/>
              </a:lnSpc>
              <a:spcBef>
                <a:spcPts val="1200"/>
              </a:spcBef>
            </a:pPr>
            <a:r>
              <a:rPr lang="en-US" sz="2000" dirty="0">
                <a:latin typeface="Century Gothic" pitchFamily="34" charset="0"/>
              </a:rPr>
              <a:t>End results often have an immediate use for application or commercialization</a:t>
            </a:r>
          </a:p>
          <a:p>
            <a:pPr lvl="1">
              <a:lnSpc>
                <a:spcPct val="90000"/>
              </a:lnSpc>
              <a:spcBef>
                <a:spcPts val="1200"/>
              </a:spcBef>
            </a:pPr>
            <a:r>
              <a:rPr lang="en-US" sz="2000" dirty="0">
                <a:latin typeface="Century Gothic" pitchFamily="34" charset="0"/>
              </a:rPr>
              <a:t>Conducted by universities and industries</a:t>
            </a:r>
            <a:endParaRPr lang="en-US" sz="1400" dirty="0">
              <a:latin typeface="Century Gothic" pitchFamily="34" charset="0"/>
            </a:endParaRPr>
          </a:p>
          <a:p>
            <a:pPr lvl="1">
              <a:lnSpc>
                <a:spcPct val="90000"/>
              </a:lnSpc>
              <a:buFontTx/>
              <a:buNone/>
            </a:pPr>
            <a:endParaRPr lang="en-US" sz="2000" dirty="0">
              <a:latin typeface="Century Gothic" pitchFamily="34" charset="0"/>
            </a:endParaRPr>
          </a:p>
          <a:p>
            <a:pPr lvl="1">
              <a:lnSpc>
                <a:spcPct val="90000"/>
              </a:lnSpc>
              <a:buFontTx/>
              <a:buNone/>
            </a:pPr>
            <a:endParaRPr lang="en-US" sz="2000" dirty="0">
              <a:latin typeface="Century Gothic" pitchFamily="34" charset="0"/>
            </a:endParaRPr>
          </a:p>
          <a:p>
            <a:pPr lvl="1">
              <a:lnSpc>
                <a:spcPct val="90000"/>
              </a:lnSpc>
            </a:pPr>
            <a:r>
              <a:rPr lang="en-US" sz="1800" dirty="0">
                <a:latin typeface="Century Gothic" pitchFamily="34" charset="0"/>
              </a:rPr>
              <a:t>Note: Another recognized type is </a:t>
            </a:r>
            <a:r>
              <a:rPr lang="en-US" sz="1800" dirty="0" smtClean="0">
                <a:latin typeface="Century Gothic" pitchFamily="34" charset="0"/>
              </a:rPr>
              <a:t>Developmental</a:t>
            </a:r>
            <a:endParaRPr lang="en-US" sz="1800"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271321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3962400" cy="4648200"/>
          </a:xfrm>
        </p:spPr>
        <p:txBody>
          <a:bodyPr>
            <a:normAutofit lnSpcReduction="10000"/>
          </a:bodyPr>
          <a:lstStyle/>
          <a:p>
            <a:r>
              <a:rPr lang="en-US" dirty="0" smtClean="0">
                <a:latin typeface="Century Gothic" pitchFamily="34" charset="0"/>
              </a:rPr>
              <a:t>The Value of Research</a:t>
            </a:r>
          </a:p>
          <a:p>
            <a:pPr marL="0" indent="0">
              <a:buNone/>
            </a:pPr>
            <a:endParaRPr lang="en-US" dirty="0">
              <a:latin typeface="Century Gothic" pitchFamily="34" charset="0"/>
            </a:endParaRPr>
          </a:p>
          <a:p>
            <a:pPr>
              <a:spcBef>
                <a:spcPts val="2400"/>
              </a:spcBef>
              <a:buFont typeface="Arial" pitchFamily="34" charset="0"/>
              <a:buChar char="•"/>
            </a:pPr>
            <a:r>
              <a:rPr lang="en-US" sz="2000" dirty="0" smtClean="0">
                <a:latin typeface="Century Gothic" pitchFamily="34" charset="0"/>
              </a:rPr>
              <a:t>Innovation</a:t>
            </a:r>
            <a:r>
              <a:rPr lang="en-US" sz="2000" dirty="0">
                <a:latin typeface="Century Gothic" pitchFamily="34" charset="0"/>
              </a:rPr>
              <a:t>: </a:t>
            </a:r>
            <a:r>
              <a:rPr lang="en-US" sz="2000" i="1" dirty="0">
                <a:latin typeface="Century Gothic" pitchFamily="34" charset="0"/>
              </a:rPr>
              <a:t>A valued characteristic within our nation. </a:t>
            </a:r>
          </a:p>
          <a:p>
            <a:pPr>
              <a:spcBef>
                <a:spcPts val="2400"/>
              </a:spcBef>
              <a:buFont typeface="Arial" pitchFamily="34" charset="0"/>
              <a:buChar char="•"/>
            </a:pPr>
            <a:r>
              <a:rPr lang="en-US" sz="2000" i="1" dirty="0">
                <a:latin typeface="Century Gothic" pitchFamily="34" charset="0"/>
              </a:rPr>
              <a:t>A personification of innovation as represented by a statue in </a:t>
            </a:r>
            <a:r>
              <a:rPr lang="en-US" sz="2000" i="1" dirty="0">
                <a:latin typeface="Century Gothic" pitchFamily="34" charset="0"/>
                <a:hlinkClick r:id="rId3" tooltip="The American Adventure"/>
              </a:rPr>
              <a:t>The American Adventure</a:t>
            </a:r>
            <a:r>
              <a:rPr lang="en-US" sz="2000" i="1" dirty="0">
                <a:latin typeface="Century Gothic" pitchFamily="34" charset="0"/>
              </a:rPr>
              <a:t> in the World Showcase pavilion at </a:t>
            </a:r>
            <a:r>
              <a:rPr lang="en-US" sz="2000" i="1" dirty="0">
                <a:latin typeface="Century Gothic" pitchFamily="34" charset="0"/>
                <a:hlinkClick r:id="rId4" tooltip="Epcot"/>
              </a:rPr>
              <a:t>Epcot</a:t>
            </a:r>
            <a:r>
              <a:rPr lang="en-US" sz="2000" i="1" dirty="0">
                <a:latin typeface="Century Gothic" pitchFamily="34" charset="0"/>
              </a:rPr>
              <a:t>.</a:t>
            </a:r>
            <a:endParaRPr lang="en-US" sz="1600"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5"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5" descr="File:Innovation.JPG">
            <a:hlinkClick r:id="rId6"/>
          </p:cNvPr>
          <p:cNvPicPr>
            <a:picLocks noChangeAspect="1" noChangeArrowheads="1"/>
          </p:cNvPicPr>
          <p:nvPr/>
        </p:nvPicPr>
        <p:blipFill>
          <a:blip r:embed="rId7" cstate="print"/>
          <a:srcRect/>
          <a:stretch>
            <a:fillRect/>
          </a:stretch>
        </p:blipFill>
        <p:spPr bwMode="auto">
          <a:xfrm>
            <a:off x="4876800" y="1447800"/>
            <a:ext cx="3115491" cy="4153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98658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7848600" cy="609600"/>
          </a:xfrm>
        </p:spPr>
        <p:txBody>
          <a:bodyPr>
            <a:normAutofit/>
          </a:bodyPr>
          <a:lstStyle/>
          <a:p>
            <a:r>
              <a:rPr lang="en-US" dirty="0" smtClean="0">
                <a:latin typeface="Century Gothic" pitchFamily="34" charset="0"/>
              </a:rPr>
              <a:t>The Value of Research</a:t>
            </a:r>
          </a:p>
          <a:p>
            <a:pPr marL="0" indent="0">
              <a:buNone/>
            </a:pPr>
            <a:endParaRPr lang="en-US"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4"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8" name="inwC5AVS3kk?fs=1&amp;hl=en_US&amp;rel=0"/>
          <p:cNvPicPr>
            <a:picLocks noRot="1" noChangeAspect="1"/>
          </p:cNvPicPr>
          <p:nvPr>
            <a:videoFile r:link="rId1"/>
          </p:nvPr>
        </p:nvPicPr>
        <p:blipFill>
          <a:blip r:embed="rId5"/>
          <a:stretch>
            <a:fillRect/>
          </a:stretch>
        </p:blipFill>
        <p:spPr>
          <a:xfrm>
            <a:off x="1829888" y="1905000"/>
            <a:ext cx="5538651" cy="4153988"/>
          </a:xfrm>
          <a:prstGeom prst="rect">
            <a:avLst/>
          </a:prstGeom>
        </p:spPr>
      </p:pic>
    </p:spTree>
    <p:extLst>
      <p:ext uri="{BB962C8B-B14F-4D97-AF65-F5344CB8AC3E}">
        <p14:creationId xmlns:p14="http://schemas.microsoft.com/office/powerpoint/2010/main" val="7972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8077200" cy="4648200"/>
          </a:xfrm>
        </p:spPr>
        <p:txBody>
          <a:bodyPr>
            <a:normAutofit fontScale="92500" lnSpcReduction="10000"/>
          </a:bodyPr>
          <a:lstStyle/>
          <a:p>
            <a:r>
              <a:rPr lang="en-US" dirty="0" smtClean="0">
                <a:latin typeface="Century Gothic" pitchFamily="34" charset="0"/>
              </a:rPr>
              <a:t>The Value of Research</a:t>
            </a:r>
          </a:p>
          <a:p>
            <a:pPr lvl="1">
              <a:spcBef>
                <a:spcPts val="2400"/>
              </a:spcBef>
            </a:pPr>
            <a:r>
              <a:rPr lang="en-US" dirty="0" smtClean="0">
                <a:latin typeface="Century Gothic" pitchFamily="34" charset="0"/>
              </a:rPr>
              <a:t>Improves </a:t>
            </a:r>
            <a:r>
              <a:rPr lang="en-US" dirty="0">
                <a:latin typeface="Century Gothic" pitchFamily="34" charset="0"/>
              </a:rPr>
              <a:t>the quality of our </a:t>
            </a:r>
            <a:r>
              <a:rPr lang="en-US" dirty="0" smtClean="0">
                <a:latin typeface="Century Gothic" pitchFamily="34" charset="0"/>
              </a:rPr>
              <a:t>lives</a:t>
            </a:r>
          </a:p>
          <a:p>
            <a:pPr lvl="1">
              <a:spcBef>
                <a:spcPts val="2400"/>
              </a:spcBef>
            </a:pPr>
            <a:r>
              <a:rPr lang="en-US" dirty="0" smtClean="0">
                <a:latin typeface="Century Gothic" pitchFamily="34" charset="0"/>
              </a:rPr>
              <a:t>Solves problems</a:t>
            </a:r>
          </a:p>
          <a:p>
            <a:pPr lvl="1">
              <a:spcBef>
                <a:spcPts val="2400"/>
              </a:spcBef>
            </a:pPr>
            <a:r>
              <a:rPr lang="en-US" dirty="0" smtClean="0">
                <a:latin typeface="Century Gothic" pitchFamily="34" charset="0"/>
              </a:rPr>
              <a:t>Leads </a:t>
            </a:r>
            <a:r>
              <a:rPr lang="en-US" dirty="0">
                <a:latin typeface="Century Gothic" pitchFamily="34" charset="0"/>
              </a:rPr>
              <a:t>to new </a:t>
            </a:r>
            <a:r>
              <a:rPr lang="en-US" dirty="0" smtClean="0">
                <a:latin typeface="Century Gothic" pitchFamily="34" charset="0"/>
              </a:rPr>
              <a:t>discoveries</a:t>
            </a:r>
          </a:p>
          <a:p>
            <a:pPr lvl="1">
              <a:spcBef>
                <a:spcPts val="2400"/>
              </a:spcBef>
            </a:pPr>
            <a:r>
              <a:rPr lang="en-US" dirty="0" smtClean="0">
                <a:latin typeface="Century Gothic" pitchFamily="34" charset="0"/>
              </a:rPr>
              <a:t>Leads </a:t>
            </a:r>
            <a:r>
              <a:rPr lang="en-US" dirty="0">
                <a:latin typeface="Century Gothic" pitchFamily="34" charset="0"/>
              </a:rPr>
              <a:t>to new </a:t>
            </a:r>
            <a:r>
              <a:rPr lang="en-US" dirty="0" smtClean="0">
                <a:latin typeface="Century Gothic" pitchFamily="34" charset="0"/>
              </a:rPr>
              <a:t>technologies</a:t>
            </a:r>
          </a:p>
          <a:p>
            <a:pPr lvl="1">
              <a:spcBef>
                <a:spcPts val="2400"/>
              </a:spcBef>
            </a:pPr>
            <a:r>
              <a:rPr lang="en-US" dirty="0" smtClean="0">
                <a:latin typeface="Century Gothic" pitchFamily="34" charset="0"/>
              </a:rPr>
              <a:t>Satisfies </a:t>
            </a:r>
            <a:r>
              <a:rPr lang="en-US" dirty="0">
                <a:latin typeface="Century Gothic" pitchFamily="34" charset="0"/>
              </a:rPr>
              <a:t>our </a:t>
            </a:r>
            <a:r>
              <a:rPr lang="en-US" dirty="0" smtClean="0">
                <a:latin typeface="Century Gothic" pitchFamily="34" charset="0"/>
              </a:rPr>
              <a:t>curiosity</a:t>
            </a:r>
          </a:p>
          <a:p>
            <a:pPr lvl="1">
              <a:spcBef>
                <a:spcPts val="2400"/>
              </a:spcBef>
            </a:pPr>
            <a:r>
              <a:rPr lang="en-US" dirty="0" smtClean="0">
                <a:latin typeface="Century Gothic" pitchFamily="34" charset="0"/>
              </a:rPr>
              <a:t>Leads </a:t>
            </a:r>
            <a:r>
              <a:rPr lang="en-US" dirty="0">
                <a:latin typeface="Century Gothic" pitchFamily="34" charset="0"/>
              </a:rPr>
              <a:t>to economic </a:t>
            </a:r>
            <a:r>
              <a:rPr lang="en-US" dirty="0" smtClean="0">
                <a:latin typeface="Century Gothic" pitchFamily="34" charset="0"/>
              </a:rPr>
              <a:t>development</a:t>
            </a:r>
          </a:p>
          <a:p>
            <a:pPr marL="0" indent="0">
              <a:buNone/>
            </a:pPr>
            <a:endParaRPr lang="en-US"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4804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54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HISTORY &amp; TRENDS</a:t>
            </a: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56072" y="3810000"/>
            <a:ext cx="7543800" cy="584775"/>
          </a:xfrm>
          <a:prstGeom prst="rect">
            <a:avLst/>
          </a:prstGeom>
          <a:noFill/>
        </p:spPr>
        <p:txBody>
          <a:bodyPr wrap="square" rtlCol="0">
            <a:spAutoFit/>
          </a:bodyPr>
          <a:lstStyle/>
          <a:p>
            <a:pPr algn="ctr"/>
            <a:r>
              <a:rPr lang="en-US" sz="3200" b="1" dirty="0" smtClean="0">
                <a:solidFill>
                  <a:schemeClr val="accent6">
                    <a:lumMod val="75000"/>
                  </a:schemeClr>
                </a:solidFill>
                <a:latin typeface="Century Gothic" pitchFamily="34" charset="0"/>
              </a:rPr>
              <a:t>Joan Jarvis</a:t>
            </a:r>
            <a:endParaRPr lang="en-US" sz="3200" b="1" dirty="0">
              <a:solidFill>
                <a:schemeClr val="accent6">
                  <a:lumMod val="75000"/>
                </a:schemeClr>
              </a:solidFill>
              <a:latin typeface="Century Gothic" pitchFamily="34" charset="0"/>
            </a:endParaRPr>
          </a:p>
        </p:txBody>
      </p:sp>
      <p:sp>
        <p:nvSpPr>
          <p:cNvPr id="6" name="Title 2"/>
          <p:cNvSpPr txBox="1">
            <a:spLocks/>
          </p:cNvSpPr>
          <p:nvPr/>
        </p:nvSpPr>
        <p:spPr>
          <a:xfrm rot="5400000">
            <a:off x="4804271" y="3480298"/>
            <a:ext cx="57912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t>
            </a:r>
            <a:r>
              <a:rPr lang="en-US" sz="1100" b="1" cap="none" dirty="0" smtClean="0">
                <a:solidFill>
                  <a:schemeClr val="accent6">
                    <a:lumMod val="50000"/>
                  </a:schemeClr>
                </a:solidFill>
                <a:latin typeface="Century Gothic" pitchFamily="34" charset="0"/>
              </a:rPr>
              <a:t>Administration…from </a:t>
            </a:r>
            <a:r>
              <a:rPr lang="en-US" sz="1100" b="1" cap="none" dirty="0" smtClean="0">
                <a:solidFill>
                  <a:schemeClr val="accent6">
                    <a:lumMod val="50000"/>
                  </a:schemeClr>
                </a:solidFill>
                <a:latin typeface="Century Gothic" pitchFamily="34" charset="0"/>
              </a:rPr>
              <a:t>CONCEPT to COMMERCIALIZATION</a:t>
            </a:r>
            <a:endParaRPr lang="en-US" sz="1100" b="1" cap="none"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46147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OVERVIEW</a:t>
            </a:r>
          </a:p>
          <a:p>
            <a:pPr algn="ctr"/>
            <a:r>
              <a:rPr lang="en-US" sz="1600" b="1" cap="none" dirty="0" smtClean="0">
                <a:solidFill>
                  <a:schemeClr val="accent6">
                    <a:lumMod val="50000"/>
                  </a:schemeClr>
                </a:solidFill>
                <a:latin typeface="Century Gothic" pitchFamily="34" charset="0"/>
              </a:rPr>
              <a:t>General Information</a:t>
            </a:r>
          </a:p>
          <a:p>
            <a:pPr algn="ctr"/>
            <a:r>
              <a:rPr lang="en-US" sz="1600" b="1" cap="none" dirty="0" err="1" smtClean="0">
                <a:solidFill>
                  <a:schemeClr val="accent6">
                    <a:lumMod val="50000"/>
                  </a:schemeClr>
                </a:solidFill>
                <a:latin typeface="Century Gothic" pitchFamily="34" charset="0"/>
              </a:rPr>
              <a:t>SPaRKS</a:t>
            </a:r>
            <a:r>
              <a:rPr lang="en-US" sz="1600" b="1" cap="none" dirty="0" smtClean="0">
                <a:solidFill>
                  <a:schemeClr val="accent6">
                    <a:lumMod val="50000"/>
                  </a:schemeClr>
                </a:solidFill>
                <a:latin typeface="Century Gothic" pitchFamily="34" charset="0"/>
              </a:rPr>
              <a:t> Program Framework</a:t>
            </a:r>
          </a:p>
          <a:p>
            <a:pPr algn="ctr"/>
            <a:r>
              <a:rPr lang="en-US" sz="1600" b="1" cap="none" dirty="0" smtClean="0">
                <a:solidFill>
                  <a:schemeClr val="accent6">
                    <a:lumMod val="50000"/>
                  </a:schemeClr>
                </a:solidFill>
                <a:latin typeface="Century Gothic" pitchFamily="34" charset="0"/>
              </a:rPr>
              <a:t>Course Syllabus</a:t>
            </a: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690646"/>
            <a:ext cx="7543800" cy="523220"/>
          </a:xfrm>
          <a:prstGeom prst="rect">
            <a:avLst/>
          </a:prstGeom>
          <a:noFill/>
        </p:spPr>
        <p:txBody>
          <a:bodyPr wrap="square" rtlCol="0">
            <a:spAutoFit/>
          </a:bodyPr>
          <a:lstStyle/>
          <a:p>
            <a:pPr algn="ctr"/>
            <a:r>
              <a:rPr lang="en-US" sz="2800" b="1" dirty="0" smtClean="0">
                <a:solidFill>
                  <a:schemeClr val="accent6">
                    <a:lumMod val="75000"/>
                  </a:schemeClr>
                </a:solidFill>
                <a:latin typeface="Century Gothic" pitchFamily="34" charset="0"/>
              </a:rPr>
              <a:t>Laurianne Torres</a:t>
            </a:r>
            <a:endParaRPr lang="en-US" sz="2800" b="1" dirty="0">
              <a:solidFill>
                <a:schemeClr val="accent6">
                  <a:lumMod val="75000"/>
                </a:schemeClr>
              </a:solidFill>
              <a:latin typeface="Century Gothic" pitchFamily="34" charset="0"/>
            </a:endParaRPr>
          </a:p>
        </p:txBody>
      </p:sp>
      <p:sp>
        <p:nvSpPr>
          <p:cNvPr id="6" name="Title 2"/>
          <p:cNvSpPr txBox="1">
            <a:spLocks/>
          </p:cNvSpPr>
          <p:nvPr/>
        </p:nvSpPr>
        <p:spPr>
          <a:xfrm rot="5400000">
            <a:off x="4813797" y="3480298"/>
            <a:ext cx="57150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t>
            </a:r>
            <a:r>
              <a:rPr lang="en-US" sz="1100" b="1" cap="none" dirty="0" smtClean="0">
                <a:solidFill>
                  <a:schemeClr val="accent6">
                    <a:lumMod val="50000"/>
                  </a:schemeClr>
                </a:solidFill>
                <a:latin typeface="Century Gothic" pitchFamily="34" charset="0"/>
              </a:rPr>
              <a:t>Administration…from CONCEPT </a:t>
            </a:r>
            <a:r>
              <a:rPr lang="en-US" sz="1100" b="1" cap="none" dirty="0" smtClean="0">
                <a:solidFill>
                  <a:schemeClr val="accent6">
                    <a:lumMod val="50000"/>
                  </a:schemeClr>
                </a:solidFill>
                <a:latin typeface="Century Gothic" pitchFamily="34" charset="0"/>
              </a:rPr>
              <a:t>to COMMERCIALIZATION</a:t>
            </a:r>
            <a:endParaRPr lang="en-US" sz="1100" b="1" cap="none"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pSp>
        <p:nvGrpSpPr>
          <p:cNvPr id="7" name="Group 6"/>
          <p:cNvGrpSpPr/>
          <p:nvPr/>
        </p:nvGrpSpPr>
        <p:grpSpPr>
          <a:xfrm>
            <a:off x="189499" y="1143000"/>
            <a:ext cx="8525933" cy="4850765"/>
            <a:chOff x="753745" y="1134745"/>
            <a:chExt cx="8525933" cy="4850765"/>
          </a:xfrm>
        </p:grpSpPr>
        <p:cxnSp>
          <p:nvCxnSpPr>
            <p:cNvPr id="8" name="Straight Connector 7"/>
            <p:cNvCxnSpPr/>
            <p:nvPr/>
          </p:nvCxnSpPr>
          <p:spPr>
            <a:xfrm>
              <a:off x="795655" y="3530600"/>
              <a:ext cx="8314055" cy="8255"/>
            </a:xfrm>
            <a:prstGeom prst="line">
              <a:avLst/>
            </a:prstGeom>
            <a:noFill/>
            <a:ln w="190500" cap="flat" cmpd="sng" algn="ctr">
              <a:solidFill>
                <a:srgbClr val="9BBB59">
                  <a:lumMod val="75000"/>
                </a:srgbClr>
              </a:solidFill>
              <a:prstDash val="solid"/>
            </a:ln>
            <a:effectLst>
              <a:outerShdw blurRad="50800" dist="38100" dir="8100000" algn="tr" rotWithShape="0">
                <a:prstClr val="black">
                  <a:alpha val="40000"/>
                </a:prstClr>
              </a:outerShdw>
              <a:reflection blurRad="6350" stA="50000" endA="300" endPos="90000" dir="5400000" sy="-100000" algn="bl" rotWithShape="0"/>
              <a:softEdge rad="31750"/>
            </a:effectLst>
            <a:scene3d>
              <a:camera prst="orthographicFront"/>
              <a:lightRig rig="threePt" dir="t"/>
            </a:scene3d>
            <a:sp3d>
              <a:bevelT w="101600" prst="riblet"/>
            </a:sp3d>
          </p:spPr>
        </p:cxnSp>
        <p:grpSp>
          <p:nvGrpSpPr>
            <p:cNvPr id="9" name="Group 8"/>
            <p:cNvGrpSpPr/>
            <p:nvPr/>
          </p:nvGrpSpPr>
          <p:grpSpPr>
            <a:xfrm>
              <a:off x="1938655" y="3606165"/>
              <a:ext cx="1896109" cy="2175510"/>
              <a:chOff x="0" y="0"/>
              <a:chExt cx="1896321" cy="2175510"/>
            </a:xfrm>
          </p:grpSpPr>
          <p:grpSp>
            <p:nvGrpSpPr>
              <p:cNvPr id="92" name="Group 91"/>
              <p:cNvGrpSpPr/>
              <p:nvPr/>
            </p:nvGrpSpPr>
            <p:grpSpPr>
              <a:xfrm>
                <a:off x="135466" y="0"/>
                <a:ext cx="303107" cy="1557020"/>
                <a:chOff x="-106" y="77916"/>
                <a:chExt cx="303107" cy="1199523"/>
              </a:xfrm>
            </p:grpSpPr>
            <p:cxnSp>
              <p:nvCxnSpPr>
                <p:cNvPr id="95" name="Straight Connector 94"/>
                <p:cNvCxnSpPr/>
                <p:nvPr/>
              </p:nvCxnSpPr>
              <p:spPr>
                <a:xfrm flipV="1">
                  <a:off x="175878" y="77916"/>
                  <a:ext cx="0" cy="1141287"/>
                </a:xfrm>
                <a:prstGeom prst="line">
                  <a:avLst/>
                </a:prstGeom>
                <a:noFill/>
                <a:ln w="25400" cap="flat" cmpd="sng" algn="ctr">
                  <a:solidFill>
                    <a:srgbClr val="9BBB59">
                      <a:lumMod val="50000"/>
                    </a:srgbClr>
                  </a:solidFill>
                  <a:prstDash val="solid"/>
                </a:ln>
                <a:effectLst/>
              </p:spPr>
            </p:cxnSp>
            <p:sp>
              <p:nvSpPr>
                <p:cNvPr id="96" name="Text Box 2"/>
                <p:cNvSpPr txBox="1">
                  <a:spLocks noChangeArrowheads="1"/>
                </p:cNvSpPr>
                <p:nvPr/>
              </p:nvSpPr>
              <p:spPr bwMode="auto">
                <a:xfrm rot="16200000">
                  <a:off x="-420843" y="553594"/>
                  <a:ext cx="1144582"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18</a:t>
                  </a:r>
                  <a:r>
                    <a:rPr lang="en-US" sz="800" baseline="30000">
                      <a:solidFill>
                        <a:srgbClr val="7F7F7F"/>
                      </a:solidFill>
                      <a:effectLst/>
                      <a:latin typeface="Calibri"/>
                      <a:ea typeface="Calibri"/>
                      <a:cs typeface="Times New Roman"/>
                    </a:rPr>
                    <a:t>th</a:t>
                  </a:r>
                  <a:r>
                    <a:rPr lang="en-US" sz="800">
                      <a:solidFill>
                        <a:srgbClr val="7F7F7F"/>
                      </a:solidFill>
                      <a:effectLst/>
                      <a:latin typeface="Calibri"/>
                      <a:ea typeface="Calibri"/>
                      <a:cs typeface="Times New Roman"/>
                    </a:rPr>
                    <a:t> and 19</a:t>
                  </a:r>
                  <a:r>
                    <a:rPr lang="en-US" sz="800" baseline="30000">
                      <a:solidFill>
                        <a:srgbClr val="7F7F7F"/>
                      </a:solidFill>
                      <a:effectLst/>
                      <a:latin typeface="Calibri"/>
                      <a:ea typeface="Calibri"/>
                      <a:cs typeface="Times New Roman"/>
                    </a:rPr>
                    <a:t>th</a:t>
                  </a:r>
                  <a:r>
                    <a:rPr lang="en-US" sz="800">
                      <a:solidFill>
                        <a:srgbClr val="7F7F7F"/>
                      </a:solidFill>
                      <a:effectLst/>
                      <a:latin typeface="Calibri"/>
                      <a:ea typeface="Calibri"/>
                      <a:cs typeface="Times New Roman"/>
                    </a:rPr>
                    <a:t> Centuries</a:t>
                  </a:r>
                  <a:endParaRPr lang="en-US" sz="1100">
                    <a:effectLst/>
                    <a:latin typeface="Calibri"/>
                    <a:ea typeface="Calibri"/>
                    <a:cs typeface="Times New Roman"/>
                  </a:endParaRPr>
                </a:p>
              </p:txBody>
            </p:sp>
          </p:grpSp>
          <p:pic>
            <p:nvPicPr>
              <p:cNvPr id="93" name="il_fi" descr="http://www.lakelandschools.us/lh/pkruppenbacher/industrial-revolution-children-labor.jp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40933"/>
                <a:ext cx="635000" cy="465667"/>
              </a:xfrm>
              <a:prstGeom prst="rect">
                <a:avLst/>
              </a:prstGeom>
              <a:noFill/>
              <a:ln>
                <a:noFill/>
              </a:ln>
            </p:spPr>
          </p:pic>
          <p:sp>
            <p:nvSpPr>
              <p:cNvPr id="94" name="Text Box 2"/>
              <p:cNvSpPr txBox="1">
                <a:spLocks noChangeArrowheads="1"/>
              </p:cNvSpPr>
              <p:nvPr/>
            </p:nvSpPr>
            <p:spPr bwMode="auto">
              <a:xfrm>
                <a:off x="567266" y="1371600"/>
                <a:ext cx="1329055" cy="80391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Industrial Revolution brings</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Westward Expansion</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Railroads</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Mechanization</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Farming</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Civil War</a:t>
                </a:r>
                <a:endParaRPr lang="en-US" sz="1100">
                  <a:effectLst/>
                  <a:latin typeface="Calibri"/>
                  <a:ea typeface="Calibri"/>
                  <a:cs typeface="Times New Roman"/>
                </a:endParaRPr>
              </a:p>
            </p:txBody>
          </p:sp>
        </p:grpSp>
        <p:grpSp>
          <p:nvGrpSpPr>
            <p:cNvPr id="10" name="Group 9"/>
            <p:cNvGrpSpPr/>
            <p:nvPr/>
          </p:nvGrpSpPr>
          <p:grpSpPr>
            <a:xfrm>
              <a:off x="2286000" y="1244600"/>
              <a:ext cx="1693122" cy="2192655"/>
              <a:chOff x="0" y="0"/>
              <a:chExt cx="1693122" cy="2192655"/>
            </a:xfrm>
          </p:grpSpPr>
          <p:cxnSp>
            <p:nvCxnSpPr>
              <p:cNvPr id="88" name="Straight Connector 87"/>
              <p:cNvCxnSpPr/>
              <p:nvPr/>
            </p:nvCxnSpPr>
            <p:spPr>
              <a:xfrm flipV="1">
                <a:off x="194733" y="609600"/>
                <a:ext cx="0" cy="1583055"/>
              </a:xfrm>
              <a:prstGeom prst="line">
                <a:avLst/>
              </a:prstGeom>
              <a:noFill/>
              <a:ln w="25400" cap="flat" cmpd="sng" algn="ctr">
                <a:solidFill>
                  <a:srgbClr val="9BBB59">
                    <a:lumMod val="50000"/>
                  </a:srgbClr>
                </a:solidFill>
                <a:prstDash val="solid"/>
              </a:ln>
              <a:effectLst/>
            </p:spPr>
          </p:cxnSp>
          <p:sp>
            <p:nvSpPr>
              <p:cNvPr id="89" name="Text Box 2"/>
              <p:cNvSpPr txBox="1">
                <a:spLocks noChangeArrowheads="1"/>
              </p:cNvSpPr>
              <p:nvPr/>
            </p:nvSpPr>
            <p:spPr bwMode="auto">
              <a:xfrm rot="16200000">
                <a:off x="-287867" y="770467"/>
                <a:ext cx="896620"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1862 and 1890</a:t>
                </a:r>
                <a:endParaRPr lang="en-US" sz="1100">
                  <a:effectLst/>
                  <a:latin typeface="Calibri"/>
                  <a:ea typeface="Calibri"/>
                  <a:cs typeface="Times New Roman"/>
                </a:endParaRPr>
              </a:p>
            </p:txBody>
          </p:sp>
          <p:sp>
            <p:nvSpPr>
              <p:cNvPr id="90" name="Text Box 2"/>
              <p:cNvSpPr txBox="1">
                <a:spLocks noChangeArrowheads="1"/>
              </p:cNvSpPr>
              <p:nvPr/>
            </p:nvSpPr>
            <p:spPr bwMode="auto">
              <a:xfrm>
                <a:off x="338667" y="0"/>
                <a:ext cx="1354455" cy="5588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Morrill Land-Grant Acts are passed to fund a system of industrial colleges, one in each state.</a:t>
                </a:r>
                <a:endParaRPr lang="en-US" sz="1100">
                  <a:effectLst/>
                  <a:latin typeface="Calibri"/>
                  <a:ea typeface="Calibri"/>
                  <a:cs typeface="Times New Roman"/>
                </a:endParaRPr>
              </a:p>
            </p:txBody>
          </p:sp>
          <p:pic>
            <p:nvPicPr>
              <p:cNvPr id="91" name="Picture 90" descr="File:Justin Smith Morrill - Brady-Handy.jpg">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3867"/>
                <a:ext cx="397933" cy="541866"/>
              </a:xfrm>
              <a:prstGeom prst="rect">
                <a:avLst/>
              </a:prstGeom>
              <a:noFill/>
              <a:ln>
                <a:noFill/>
              </a:ln>
            </p:spPr>
          </p:pic>
        </p:grpSp>
        <p:grpSp>
          <p:nvGrpSpPr>
            <p:cNvPr id="11" name="Group 10"/>
            <p:cNvGrpSpPr/>
            <p:nvPr/>
          </p:nvGrpSpPr>
          <p:grpSpPr>
            <a:xfrm>
              <a:off x="2583180" y="3603625"/>
              <a:ext cx="1481456" cy="1303654"/>
              <a:chOff x="0" y="0"/>
              <a:chExt cx="1481667" cy="1303866"/>
            </a:xfrm>
          </p:grpSpPr>
          <p:grpSp>
            <p:nvGrpSpPr>
              <p:cNvPr id="83" name="Group 82"/>
              <p:cNvGrpSpPr/>
              <p:nvPr/>
            </p:nvGrpSpPr>
            <p:grpSpPr>
              <a:xfrm>
                <a:off x="237067" y="0"/>
                <a:ext cx="303107" cy="651934"/>
                <a:chOff x="-106" y="77916"/>
                <a:chExt cx="303107" cy="1285885"/>
              </a:xfrm>
            </p:grpSpPr>
            <p:cxnSp>
              <p:nvCxnSpPr>
                <p:cNvPr id="86" name="Straight Connector 85"/>
                <p:cNvCxnSpPr/>
                <p:nvPr/>
              </p:nvCxnSpPr>
              <p:spPr>
                <a:xfrm flipV="1">
                  <a:off x="175878" y="77916"/>
                  <a:ext cx="0" cy="1141287"/>
                </a:xfrm>
                <a:prstGeom prst="line">
                  <a:avLst/>
                </a:prstGeom>
                <a:noFill/>
                <a:ln w="25400" cap="flat" cmpd="sng" algn="ctr">
                  <a:solidFill>
                    <a:srgbClr val="9BBB59">
                      <a:lumMod val="50000"/>
                    </a:srgbClr>
                  </a:solidFill>
                  <a:prstDash val="solid"/>
                </a:ln>
                <a:effectLst/>
              </p:spPr>
            </p:cxnSp>
            <p:sp>
              <p:nvSpPr>
                <p:cNvPr id="87" name="Text Box 2"/>
                <p:cNvSpPr txBox="1">
                  <a:spLocks noChangeArrowheads="1"/>
                </p:cNvSpPr>
                <p:nvPr/>
              </p:nvSpPr>
              <p:spPr bwMode="auto">
                <a:xfrm rot="16200000">
                  <a:off x="-420843" y="639956"/>
                  <a:ext cx="1144582"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1914</a:t>
                  </a:r>
                  <a:endParaRPr lang="en-US" sz="1100">
                    <a:effectLst/>
                    <a:latin typeface="Calibri"/>
                    <a:ea typeface="Calibri"/>
                    <a:cs typeface="Times New Roman"/>
                  </a:endParaRPr>
                </a:p>
              </p:txBody>
            </p:sp>
          </p:grpSp>
          <p:sp>
            <p:nvSpPr>
              <p:cNvPr id="84" name="Text Box 2"/>
              <p:cNvSpPr txBox="1">
                <a:spLocks noChangeArrowheads="1"/>
              </p:cNvSpPr>
              <p:nvPr/>
            </p:nvSpPr>
            <p:spPr bwMode="auto">
              <a:xfrm>
                <a:off x="406400" y="8466"/>
                <a:ext cx="1075267" cy="12192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WWI conflict erupts, </a:t>
                </a:r>
                <a:endParaRPr lang="en-US" sz="800">
                  <a:effectLst/>
                  <a:latin typeface="Tahoma"/>
                  <a:ea typeface="Calibri"/>
                </a:endParaRPr>
              </a:p>
              <a:p>
                <a:pPr marL="0" marR="0">
                  <a:lnSpc>
                    <a:spcPts val="900"/>
                  </a:lnSpc>
                  <a:spcBef>
                    <a:spcPts val="0"/>
                  </a:spcBef>
                  <a:spcAft>
                    <a:spcPts val="0"/>
                  </a:spcAft>
                </a:pPr>
                <a:r>
                  <a:rPr lang="en-US" sz="800">
                    <a:solidFill>
                      <a:srgbClr val="7F7F7F"/>
                    </a:solidFill>
                    <a:effectLst/>
                    <a:latin typeface="Calibri"/>
                    <a:ea typeface="Calibri"/>
                  </a:rPr>
                  <a:t>Vannevar Bush (NRC) points out lack of cooperation between civilian scientists and the military</a:t>
                </a:r>
                <a:endParaRPr lang="en-US" sz="800">
                  <a:effectLst/>
                  <a:latin typeface="Tahoma"/>
                  <a:ea typeface="Calibri"/>
                </a:endParaRPr>
              </a:p>
            </p:txBody>
          </p:sp>
          <p:pic>
            <p:nvPicPr>
              <p:cNvPr id="85" name="Content Placeholder 7" descr="vannevar-bush.jpg"/>
              <p:cNvPicPr>
                <a:picLocks noGrp="1"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5000"/>
                <a:ext cx="465667" cy="668866"/>
              </a:xfrm>
              <a:prstGeom prst="rect">
                <a:avLst/>
              </a:prstGeom>
              <a:noFill/>
              <a:ln>
                <a:noFill/>
              </a:ln>
              <a:extLst/>
            </p:spPr>
          </p:pic>
        </p:grpSp>
        <p:grpSp>
          <p:nvGrpSpPr>
            <p:cNvPr id="12" name="Group 11"/>
            <p:cNvGrpSpPr/>
            <p:nvPr/>
          </p:nvGrpSpPr>
          <p:grpSpPr>
            <a:xfrm>
              <a:off x="3084195" y="2095500"/>
              <a:ext cx="1176655" cy="1346200"/>
              <a:chOff x="0" y="0"/>
              <a:chExt cx="1176655" cy="1346200"/>
            </a:xfrm>
          </p:grpSpPr>
          <p:cxnSp>
            <p:nvCxnSpPr>
              <p:cNvPr id="79" name="Straight Connector 78"/>
              <p:cNvCxnSpPr/>
              <p:nvPr/>
            </p:nvCxnSpPr>
            <p:spPr>
              <a:xfrm flipV="1">
                <a:off x="228600" y="558800"/>
                <a:ext cx="0" cy="787400"/>
              </a:xfrm>
              <a:prstGeom prst="line">
                <a:avLst/>
              </a:prstGeom>
              <a:noFill/>
              <a:ln w="25400" cap="flat" cmpd="sng" algn="ctr">
                <a:solidFill>
                  <a:srgbClr val="9BBB59">
                    <a:lumMod val="50000"/>
                  </a:srgbClr>
                </a:solidFill>
                <a:prstDash val="solid"/>
              </a:ln>
              <a:effectLst/>
            </p:spPr>
          </p:cxnSp>
          <p:sp>
            <p:nvSpPr>
              <p:cNvPr id="80" name="Text Box 2"/>
              <p:cNvSpPr txBox="1">
                <a:spLocks noChangeArrowheads="1"/>
              </p:cNvSpPr>
              <p:nvPr/>
            </p:nvSpPr>
            <p:spPr bwMode="auto">
              <a:xfrm rot="16200000">
                <a:off x="-262467" y="491067"/>
                <a:ext cx="91630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June 1940</a:t>
                </a:r>
                <a:endParaRPr lang="en-US" sz="1100">
                  <a:effectLst/>
                  <a:latin typeface="Calibri"/>
                  <a:ea typeface="Calibri"/>
                  <a:cs typeface="Times New Roman"/>
                </a:endParaRPr>
              </a:p>
            </p:txBody>
          </p:sp>
          <p:sp>
            <p:nvSpPr>
              <p:cNvPr id="81" name="Text Box 2"/>
              <p:cNvSpPr txBox="1">
                <a:spLocks noChangeArrowheads="1"/>
              </p:cNvSpPr>
              <p:nvPr/>
            </p:nvSpPr>
            <p:spPr bwMode="auto">
              <a:xfrm>
                <a:off x="177800" y="533400"/>
                <a:ext cx="998855" cy="77046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National Defense Research Committee (NDRC) is formed, Dr. Bush appointed Chair</a:t>
                </a:r>
                <a:endParaRPr lang="en-US" sz="1100">
                  <a:effectLst/>
                  <a:latin typeface="Calibri"/>
                  <a:ea typeface="Calibri"/>
                  <a:cs typeface="Times New Roman"/>
                </a:endParaRPr>
              </a:p>
            </p:txBody>
          </p:sp>
          <p:pic>
            <p:nvPicPr>
              <p:cNvPr id="82" name="Picture 81" descr="http://upload.wikimedia.org/wikipedia/en/thumb/a/a3/NDRC_1940.jpg/300px-NDRC_1940.jpg">
                <a:hlinkClick r:id="rId8"/>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753533" cy="533400"/>
              </a:xfrm>
              <a:prstGeom prst="rect">
                <a:avLst/>
              </a:prstGeom>
              <a:noFill/>
              <a:ln>
                <a:noFill/>
              </a:ln>
            </p:spPr>
          </p:pic>
        </p:grpSp>
        <p:grpSp>
          <p:nvGrpSpPr>
            <p:cNvPr id="13" name="Group 12"/>
            <p:cNvGrpSpPr/>
            <p:nvPr/>
          </p:nvGrpSpPr>
          <p:grpSpPr>
            <a:xfrm>
              <a:off x="4029710" y="1437640"/>
              <a:ext cx="1227455" cy="1998981"/>
              <a:chOff x="0" y="0"/>
              <a:chExt cx="1227455" cy="1999403"/>
            </a:xfrm>
          </p:grpSpPr>
          <p:cxnSp>
            <p:nvCxnSpPr>
              <p:cNvPr id="75" name="Straight Connector 74"/>
              <p:cNvCxnSpPr/>
              <p:nvPr/>
            </p:nvCxnSpPr>
            <p:spPr>
              <a:xfrm flipV="1">
                <a:off x="279400" y="787400"/>
                <a:ext cx="0" cy="1212003"/>
              </a:xfrm>
              <a:prstGeom prst="line">
                <a:avLst/>
              </a:prstGeom>
              <a:noFill/>
              <a:ln w="25400" cap="flat" cmpd="sng" algn="ctr">
                <a:solidFill>
                  <a:srgbClr val="9BBB59">
                    <a:lumMod val="50000"/>
                  </a:srgbClr>
                </a:solidFill>
                <a:prstDash val="solid"/>
              </a:ln>
              <a:effectLst/>
            </p:spPr>
          </p:cxnSp>
          <p:sp>
            <p:nvSpPr>
              <p:cNvPr id="76" name="Text Box 2"/>
              <p:cNvSpPr txBox="1">
                <a:spLocks noChangeArrowheads="1"/>
              </p:cNvSpPr>
              <p:nvPr/>
            </p:nvSpPr>
            <p:spPr bwMode="auto">
              <a:xfrm rot="16200000">
                <a:off x="-211666" y="711200"/>
                <a:ext cx="91630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May 1941</a:t>
                </a:r>
                <a:endParaRPr lang="en-US" sz="1100">
                  <a:effectLst/>
                  <a:latin typeface="Calibri"/>
                  <a:ea typeface="Calibri"/>
                  <a:cs typeface="Times New Roman"/>
                </a:endParaRPr>
              </a:p>
            </p:txBody>
          </p:sp>
          <p:sp>
            <p:nvSpPr>
              <p:cNvPr id="77" name="Text Box 2"/>
              <p:cNvSpPr txBox="1">
                <a:spLocks noChangeArrowheads="1"/>
              </p:cNvSpPr>
              <p:nvPr/>
            </p:nvSpPr>
            <p:spPr bwMode="auto">
              <a:xfrm>
                <a:off x="228600" y="736600"/>
                <a:ext cx="998855" cy="8128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Office of Scientific Research &amp; Development (OSRD) is formed, Dr. Bush appointed Director</a:t>
                </a:r>
                <a:endParaRPr lang="en-US" sz="1100">
                  <a:effectLst/>
                  <a:latin typeface="Calibri"/>
                  <a:ea typeface="Calibri"/>
                  <a:cs typeface="Times New Roman"/>
                </a:endParaRPr>
              </a:p>
            </p:txBody>
          </p:sp>
          <p:pic>
            <p:nvPicPr>
              <p:cNvPr id="78" name="il_fi" descr="http://osulibrary.oregonstate.edu/specialcollections/coll/nonspcoll/catalogue/bush-desk-600w.jpg"/>
              <p:cNvPicPr>
                <a:picLocks noChangeAspect="1"/>
              </p:cNvPicPr>
              <p:nvPr/>
            </p:nvPicPr>
            <p:blipFill rotWithShape="1">
              <a:blip r:embed="rId10" cstate="print">
                <a:extLst>
                  <a:ext uri="{28A0092B-C50C-407E-A947-70E740481C1C}">
                    <a14:useLocalDpi xmlns:a14="http://schemas.microsoft.com/office/drawing/2010/main" val="0"/>
                  </a:ext>
                </a:extLst>
              </a:blip>
              <a:srcRect l="17187" r="18813"/>
              <a:stretch/>
            </p:blipFill>
            <p:spPr bwMode="auto">
              <a:xfrm>
                <a:off x="0" y="0"/>
                <a:ext cx="584200" cy="736600"/>
              </a:xfrm>
              <a:prstGeom prst="rect">
                <a:avLst/>
              </a:prstGeom>
              <a:noFill/>
              <a:ln>
                <a:noFill/>
              </a:ln>
              <a:extLst>
                <a:ext uri="{53640926-AAD7-44D8-BBD7-CCE9431645EC}">
                  <a14:shadowObscured xmlns:a14="http://schemas.microsoft.com/office/drawing/2010/main"/>
                </a:ext>
              </a:extLst>
            </p:spPr>
          </p:pic>
        </p:grpSp>
        <p:grpSp>
          <p:nvGrpSpPr>
            <p:cNvPr id="14" name="Group 13"/>
            <p:cNvGrpSpPr/>
            <p:nvPr/>
          </p:nvGrpSpPr>
          <p:grpSpPr>
            <a:xfrm>
              <a:off x="4410710" y="3606165"/>
              <a:ext cx="1252856" cy="2006600"/>
              <a:chOff x="0" y="0"/>
              <a:chExt cx="1253067" cy="2006600"/>
            </a:xfrm>
          </p:grpSpPr>
          <p:grpSp>
            <p:nvGrpSpPr>
              <p:cNvPr id="70" name="Group 69"/>
              <p:cNvGrpSpPr/>
              <p:nvPr/>
            </p:nvGrpSpPr>
            <p:grpSpPr>
              <a:xfrm>
                <a:off x="59267" y="0"/>
                <a:ext cx="303107" cy="1396368"/>
                <a:chOff x="-106" y="77916"/>
                <a:chExt cx="303107" cy="1219345"/>
              </a:xfrm>
            </p:grpSpPr>
            <p:cxnSp>
              <p:nvCxnSpPr>
                <p:cNvPr id="73" name="Straight Connector 72"/>
                <p:cNvCxnSpPr/>
                <p:nvPr/>
              </p:nvCxnSpPr>
              <p:spPr>
                <a:xfrm flipV="1">
                  <a:off x="175878" y="77916"/>
                  <a:ext cx="0" cy="1141287"/>
                </a:xfrm>
                <a:prstGeom prst="line">
                  <a:avLst/>
                </a:prstGeom>
                <a:noFill/>
                <a:ln w="25400" cap="flat" cmpd="sng" algn="ctr">
                  <a:solidFill>
                    <a:srgbClr val="9BBB59">
                      <a:lumMod val="50000"/>
                    </a:srgbClr>
                  </a:solidFill>
                  <a:prstDash val="solid"/>
                </a:ln>
                <a:effectLst/>
              </p:spPr>
            </p:cxnSp>
            <p:sp>
              <p:nvSpPr>
                <p:cNvPr id="74" name="Text Box 2"/>
                <p:cNvSpPr txBox="1">
                  <a:spLocks noChangeArrowheads="1"/>
                </p:cNvSpPr>
                <p:nvPr/>
              </p:nvSpPr>
              <p:spPr bwMode="auto">
                <a:xfrm rot="16200000">
                  <a:off x="-420843" y="573416"/>
                  <a:ext cx="1144582"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November 1944</a:t>
                  </a:r>
                  <a:endParaRPr lang="en-US" sz="1100">
                    <a:effectLst/>
                    <a:latin typeface="Calibri"/>
                    <a:ea typeface="Calibri"/>
                    <a:cs typeface="Times New Roman"/>
                  </a:endParaRPr>
                </a:p>
              </p:txBody>
            </p:sp>
          </p:grpSp>
          <p:sp>
            <p:nvSpPr>
              <p:cNvPr id="71" name="Text Box 2"/>
              <p:cNvSpPr txBox="1">
                <a:spLocks noChangeArrowheads="1"/>
              </p:cNvSpPr>
              <p:nvPr/>
            </p:nvSpPr>
            <p:spPr bwMode="auto">
              <a:xfrm>
                <a:off x="203200" y="84667"/>
                <a:ext cx="1049867" cy="13882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President Roosevelt writes to Dr. Bush and asks – </a:t>
                </a:r>
                <a:endParaRPr lang="en-US" sz="800">
                  <a:effectLst/>
                  <a:latin typeface="Tahoma"/>
                  <a:ea typeface="Calibri"/>
                </a:endParaRPr>
              </a:p>
              <a:p>
                <a:pPr marL="0" marR="0">
                  <a:lnSpc>
                    <a:spcPts val="900"/>
                  </a:lnSpc>
                  <a:spcBef>
                    <a:spcPts val="0"/>
                  </a:spcBef>
                  <a:spcAft>
                    <a:spcPts val="0"/>
                  </a:spcAft>
                </a:pPr>
                <a:r>
                  <a:rPr lang="en-US" sz="800" i="1">
                    <a:solidFill>
                      <a:srgbClr val="7F7F7F"/>
                    </a:solidFill>
                    <a:effectLst/>
                    <a:latin typeface="Calibri"/>
                    <a:ea typeface="Calibri"/>
                  </a:rPr>
                  <a:t>What can Government do now and in the future to aid research activities by public and private organizations?</a:t>
                </a:r>
                <a:endParaRPr lang="en-US" sz="800">
                  <a:effectLst/>
                  <a:latin typeface="Tahoma"/>
                  <a:ea typeface="Calibri"/>
                </a:endParaRPr>
              </a:p>
            </p:txBody>
          </p:sp>
          <p:pic>
            <p:nvPicPr>
              <p:cNvPr id="72" name="il_fi" descr="http://fineartamerica.com/images-medium/president-franklin-roosevelt-charles-vogan.jpg"/>
              <p:cNvPicPr>
                <a:picLocks noChangeAspect="1"/>
              </p:cNvPicPr>
              <p:nvPr/>
            </p:nvPicPr>
            <p:blipFill rotWithShape="1">
              <a:blip r:embed="rId11" cstate="print">
                <a:extLst>
                  <a:ext uri="{28A0092B-C50C-407E-A947-70E740481C1C}">
                    <a14:useLocalDpi xmlns:a14="http://schemas.microsoft.com/office/drawing/2010/main" val="0"/>
                  </a:ext>
                </a:extLst>
              </a:blip>
              <a:srcRect l="20594" t="18364" r="10389" b="11911"/>
              <a:stretch/>
            </p:blipFill>
            <p:spPr bwMode="auto">
              <a:xfrm>
                <a:off x="0" y="1354667"/>
                <a:ext cx="482600" cy="651933"/>
              </a:xfrm>
              <a:prstGeom prst="rect">
                <a:avLst/>
              </a:prstGeom>
              <a:noFill/>
              <a:ln>
                <a:noFill/>
              </a:ln>
              <a:extLst>
                <a:ext uri="{53640926-AAD7-44D8-BBD7-CCE9431645EC}">
                  <a14:shadowObscured xmlns:a14="http://schemas.microsoft.com/office/drawing/2010/main"/>
                </a:ext>
              </a:extLst>
            </p:spPr>
          </p:pic>
        </p:grpSp>
        <p:grpSp>
          <p:nvGrpSpPr>
            <p:cNvPr id="15" name="Group 14"/>
            <p:cNvGrpSpPr/>
            <p:nvPr/>
          </p:nvGrpSpPr>
          <p:grpSpPr>
            <a:xfrm>
              <a:off x="804545" y="2141855"/>
              <a:ext cx="1624962" cy="1353820"/>
              <a:chOff x="0" y="0"/>
              <a:chExt cx="1625177" cy="1354243"/>
            </a:xfrm>
          </p:grpSpPr>
          <p:grpSp>
            <p:nvGrpSpPr>
              <p:cNvPr id="65" name="Group 64"/>
              <p:cNvGrpSpPr/>
              <p:nvPr/>
            </p:nvGrpSpPr>
            <p:grpSpPr>
              <a:xfrm>
                <a:off x="203200" y="431800"/>
                <a:ext cx="303107" cy="916305"/>
                <a:chOff x="0" y="0"/>
                <a:chExt cx="303107" cy="916305"/>
              </a:xfrm>
            </p:grpSpPr>
            <p:cxnSp>
              <p:nvCxnSpPr>
                <p:cNvPr id="68" name="Straight Connector 67"/>
                <p:cNvCxnSpPr/>
                <p:nvPr/>
              </p:nvCxnSpPr>
              <p:spPr>
                <a:xfrm flipV="1">
                  <a:off x="176001" y="77999"/>
                  <a:ext cx="0" cy="787400"/>
                </a:xfrm>
                <a:prstGeom prst="line">
                  <a:avLst/>
                </a:prstGeom>
                <a:noFill/>
                <a:ln w="25400" cap="flat" cmpd="sng" algn="ctr">
                  <a:solidFill>
                    <a:srgbClr val="9BBB59">
                      <a:lumMod val="50000"/>
                    </a:srgbClr>
                  </a:solidFill>
                  <a:prstDash val="solid"/>
                </a:ln>
                <a:effectLst/>
              </p:spPr>
            </p:cxnSp>
            <p:sp>
              <p:nvSpPr>
                <p:cNvPr id="69" name="Text Box 2"/>
                <p:cNvSpPr txBox="1">
                  <a:spLocks noChangeArrowheads="1"/>
                </p:cNvSpPr>
                <p:nvPr/>
              </p:nvSpPr>
              <p:spPr bwMode="auto">
                <a:xfrm rot="16200000">
                  <a:off x="-306599" y="306599"/>
                  <a:ext cx="916305"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Early 1600’s</a:t>
                  </a:r>
                  <a:endParaRPr lang="en-US" sz="1100">
                    <a:effectLst/>
                    <a:latin typeface="Calibri"/>
                    <a:ea typeface="Calibri"/>
                    <a:cs typeface="Times New Roman"/>
                  </a:endParaRPr>
                </a:p>
              </p:txBody>
            </p:sp>
          </p:grpSp>
          <p:sp>
            <p:nvSpPr>
              <p:cNvPr id="66" name="Text Box 2"/>
              <p:cNvSpPr txBox="1">
                <a:spLocks noChangeArrowheads="1"/>
              </p:cNvSpPr>
              <p:nvPr/>
            </p:nvSpPr>
            <p:spPr bwMode="auto">
              <a:xfrm>
                <a:off x="338667" y="499533"/>
                <a:ext cx="1286510" cy="85471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Colleges (Harvard, Yale, Princeton &amp; William and Mary) are established in the Colonies, modeled after Cambridge and Oxford in England.</a:t>
                </a:r>
                <a:endParaRPr lang="en-US" sz="1100">
                  <a:effectLst/>
                  <a:latin typeface="Calibri"/>
                  <a:ea typeface="Calibri"/>
                  <a:cs typeface="Times New Roman"/>
                </a:endParaRPr>
              </a:p>
            </p:txBody>
          </p:sp>
          <p:pic>
            <p:nvPicPr>
              <p:cNvPr id="67" name="Picture 66" descr="http://www.alfredny.biz/Christian-Heritage-of-America/images/Harvard-University.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778934" cy="465666"/>
              </a:xfrm>
              <a:prstGeom prst="rect">
                <a:avLst/>
              </a:prstGeom>
              <a:noFill/>
              <a:ln>
                <a:noFill/>
              </a:ln>
            </p:spPr>
          </p:pic>
        </p:grpSp>
        <p:grpSp>
          <p:nvGrpSpPr>
            <p:cNvPr id="16" name="Group 15"/>
            <p:cNvGrpSpPr/>
            <p:nvPr/>
          </p:nvGrpSpPr>
          <p:grpSpPr>
            <a:xfrm>
              <a:off x="5164455" y="1134745"/>
              <a:ext cx="1447588" cy="2305050"/>
              <a:chOff x="0" y="0"/>
              <a:chExt cx="1447588" cy="2305050"/>
            </a:xfrm>
          </p:grpSpPr>
          <p:cxnSp>
            <p:nvCxnSpPr>
              <p:cNvPr id="61" name="Straight Connector 60"/>
              <p:cNvCxnSpPr/>
              <p:nvPr/>
            </p:nvCxnSpPr>
            <p:spPr>
              <a:xfrm flipV="1">
                <a:off x="347133" y="889000"/>
                <a:ext cx="0" cy="1416050"/>
              </a:xfrm>
              <a:prstGeom prst="line">
                <a:avLst/>
              </a:prstGeom>
              <a:noFill/>
              <a:ln w="25400" cap="flat" cmpd="sng" algn="ctr">
                <a:solidFill>
                  <a:srgbClr val="9BBB59">
                    <a:lumMod val="50000"/>
                  </a:srgbClr>
                </a:solidFill>
                <a:prstDash val="solid"/>
              </a:ln>
              <a:effectLst/>
            </p:spPr>
          </p:cxnSp>
          <p:sp>
            <p:nvSpPr>
              <p:cNvPr id="62" name="Text Box 2"/>
              <p:cNvSpPr txBox="1">
                <a:spLocks noChangeArrowheads="1"/>
              </p:cNvSpPr>
              <p:nvPr/>
            </p:nvSpPr>
            <p:spPr bwMode="auto">
              <a:xfrm rot="16200000">
                <a:off x="-12701" y="927101"/>
                <a:ext cx="66738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July 1945</a:t>
                </a:r>
                <a:endParaRPr lang="en-US" sz="1100">
                  <a:effectLst/>
                  <a:latin typeface="Calibri"/>
                  <a:ea typeface="Calibri"/>
                  <a:cs typeface="Times New Roman"/>
                </a:endParaRPr>
              </a:p>
            </p:txBody>
          </p:sp>
          <p:sp>
            <p:nvSpPr>
              <p:cNvPr id="63" name="Text Box 2"/>
              <p:cNvSpPr txBox="1">
                <a:spLocks noChangeArrowheads="1"/>
              </p:cNvSpPr>
              <p:nvPr/>
            </p:nvSpPr>
            <p:spPr bwMode="auto">
              <a:xfrm>
                <a:off x="296333" y="838200"/>
                <a:ext cx="1151255" cy="44831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Dr. Bush responds with</a:t>
                </a:r>
                <a:endParaRPr lang="en-US" sz="1100">
                  <a:effectLst/>
                  <a:latin typeface="Calibri"/>
                  <a:ea typeface="Calibri"/>
                  <a:cs typeface="Times New Roman"/>
                </a:endParaRPr>
              </a:p>
              <a:p>
                <a:pPr marL="0" marR="0">
                  <a:lnSpc>
                    <a:spcPts val="900"/>
                  </a:lnSpc>
                  <a:spcBef>
                    <a:spcPts val="0"/>
                  </a:spcBef>
                  <a:spcAft>
                    <a:spcPts val="0"/>
                  </a:spcAft>
                </a:pPr>
                <a:r>
                  <a:rPr lang="en-US" sz="800" i="1">
                    <a:solidFill>
                      <a:srgbClr val="7F7F7F"/>
                    </a:solidFill>
                    <a:effectLst/>
                    <a:latin typeface="Calibri"/>
                    <a:ea typeface="Calibri"/>
                    <a:cs typeface="Times New Roman"/>
                  </a:rPr>
                  <a:t>Science: The Endless Frontier</a:t>
                </a:r>
                <a:endParaRPr lang="en-US" sz="1100">
                  <a:effectLst/>
                  <a:latin typeface="Calibri"/>
                  <a:ea typeface="Calibri"/>
                  <a:cs typeface="Times New Roman"/>
                </a:endParaRPr>
              </a:p>
            </p:txBody>
          </p:sp>
          <p:pic>
            <p:nvPicPr>
              <p:cNvPr id="64" name="il_fi" descr="http://img2.imagesbn.com/images/63530000/63536536.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558800" cy="846667"/>
              </a:xfrm>
              <a:prstGeom prst="rect">
                <a:avLst/>
              </a:prstGeom>
              <a:noFill/>
              <a:ln>
                <a:noFill/>
              </a:ln>
            </p:spPr>
          </p:pic>
        </p:grpSp>
        <p:grpSp>
          <p:nvGrpSpPr>
            <p:cNvPr id="17" name="Group 16"/>
            <p:cNvGrpSpPr/>
            <p:nvPr/>
          </p:nvGrpSpPr>
          <p:grpSpPr>
            <a:xfrm>
              <a:off x="5672455" y="3606165"/>
              <a:ext cx="1193166" cy="1151255"/>
              <a:chOff x="0" y="0"/>
              <a:chExt cx="1193588" cy="1151467"/>
            </a:xfrm>
          </p:grpSpPr>
          <p:grpSp>
            <p:nvGrpSpPr>
              <p:cNvPr id="56" name="Group 55"/>
              <p:cNvGrpSpPr/>
              <p:nvPr/>
            </p:nvGrpSpPr>
            <p:grpSpPr>
              <a:xfrm>
                <a:off x="0" y="0"/>
                <a:ext cx="303107" cy="651244"/>
                <a:chOff x="-106" y="77917"/>
                <a:chExt cx="303107" cy="568680"/>
              </a:xfrm>
            </p:grpSpPr>
            <p:cxnSp>
              <p:nvCxnSpPr>
                <p:cNvPr id="59" name="Straight Connector 58"/>
                <p:cNvCxnSpPr/>
                <p:nvPr/>
              </p:nvCxnSpPr>
              <p:spPr>
                <a:xfrm flipV="1">
                  <a:off x="175878" y="77917"/>
                  <a:ext cx="0" cy="497015"/>
                </a:xfrm>
                <a:prstGeom prst="line">
                  <a:avLst/>
                </a:prstGeom>
                <a:noFill/>
                <a:ln w="25400" cap="flat" cmpd="sng" algn="ctr">
                  <a:solidFill>
                    <a:srgbClr val="9BBB59">
                      <a:lumMod val="50000"/>
                    </a:srgbClr>
                  </a:solidFill>
                  <a:prstDash val="solid"/>
                </a:ln>
                <a:effectLst/>
              </p:spPr>
            </p:cxnSp>
            <p:sp>
              <p:nvSpPr>
                <p:cNvPr id="60" name="Text Box 2"/>
                <p:cNvSpPr txBox="1">
                  <a:spLocks noChangeArrowheads="1"/>
                </p:cNvSpPr>
                <p:nvPr/>
              </p:nvSpPr>
              <p:spPr bwMode="auto">
                <a:xfrm rot="16200000">
                  <a:off x="-33108" y="310488"/>
                  <a:ext cx="369111"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1950</a:t>
                  </a:r>
                  <a:endParaRPr lang="en-US" sz="1100">
                    <a:effectLst/>
                    <a:latin typeface="Calibri"/>
                    <a:ea typeface="Calibri"/>
                    <a:cs typeface="Times New Roman"/>
                  </a:endParaRPr>
                </a:p>
              </p:txBody>
            </p:sp>
          </p:grpSp>
          <p:sp>
            <p:nvSpPr>
              <p:cNvPr id="57" name="Text Box 2"/>
              <p:cNvSpPr txBox="1">
                <a:spLocks noChangeArrowheads="1"/>
              </p:cNvSpPr>
              <p:nvPr/>
            </p:nvSpPr>
            <p:spPr bwMode="auto">
              <a:xfrm>
                <a:off x="143933" y="84667"/>
                <a:ext cx="1049655" cy="48450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National Science Foundation is established</a:t>
                </a:r>
                <a:endParaRPr lang="en-US" sz="800">
                  <a:effectLst/>
                  <a:latin typeface="Tahoma"/>
                  <a:ea typeface="Calibri"/>
                </a:endParaRPr>
              </a:p>
            </p:txBody>
          </p:sp>
          <p:pic>
            <p:nvPicPr>
              <p:cNvPr id="58" name="il_fi" descr="http://www.ics.uci.edu/~welling/NSFcareer/NSF_logo.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34"/>
                <a:ext cx="575733" cy="575733"/>
              </a:xfrm>
              <a:prstGeom prst="rect">
                <a:avLst/>
              </a:prstGeom>
              <a:noFill/>
              <a:ln>
                <a:noFill/>
              </a:ln>
            </p:spPr>
          </p:pic>
        </p:grpSp>
        <p:grpSp>
          <p:nvGrpSpPr>
            <p:cNvPr id="18" name="Group 17"/>
            <p:cNvGrpSpPr/>
            <p:nvPr/>
          </p:nvGrpSpPr>
          <p:grpSpPr>
            <a:xfrm>
              <a:off x="6518910" y="1235710"/>
              <a:ext cx="1557444" cy="2202815"/>
              <a:chOff x="0" y="0"/>
              <a:chExt cx="1557444" cy="2203240"/>
            </a:xfrm>
          </p:grpSpPr>
          <p:cxnSp>
            <p:nvCxnSpPr>
              <p:cNvPr id="52" name="Straight Connector 51"/>
              <p:cNvCxnSpPr/>
              <p:nvPr/>
            </p:nvCxnSpPr>
            <p:spPr>
              <a:xfrm flipV="1">
                <a:off x="270934" y="575734"/>
                <a:ext cx="0" cy="1627506"/>
              </a:xfrm>
              <a:prstGeom prst="line">
                <a:avLst/>
              </a:prstGeom>
              <a:noFill/>
              <a:ln w="25400" cap="flat" cmpd="sng" algn="ctr">
                <a:solidFill>
                  <a:srgbClr val="9BBB59">
                    <a:lumMod val="50000"/>
                  </a:srgbClr>
                </a:solidFill>
                <a:prstDash val="solid"/>
              </a:ln>
              <a:effectLst/>
            </p:spPr>
          </p:cxnSp>
          <p:sp>
            <p:nvSpPr>
              <p:cNvPr id="53" name="Text Box 2"/>
              <p:cNvSpPr txBox="1">
                <a:spLocks noChangeArrowheads="1"/>
              </p:cNvSpPr>
              <p:nvPr/>
            </p:nvSpPr>
            <p:spPr bwMode="auto">
              <a:xfrm rot="16200000">
                <a:off x="-203200" y="711201"/>
                <a:ext cx="895350"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October 1957</a:t>
                </a:r>
                <a:endParaRPr lang="en-US" sz="1100">
                  <a:effectLst/>
                  <a:latin typeface="Calibri"/>
                  <a:ea typeface="Calibri"/>
                  <a:cs typeface="Times New Roman"/>
                </a:endParaRPr>
              </a:p>
            </p:txBody>
          </p:sp>
          <p:sp>
            <p:nvSpPr>
              <p:cNvPr id="54" name="Text Box 2"/>
              <p:cNvSpPr txBox="1">
                <a:spLocks noChangeArrowheads="1"/>
              </p:cNvSpPr>
              <p:nvPr/>
            </p:nvSpPr>
            <p:spPr bwMode="auto">
              <a:xfrm>
                <a:off x="220134" y="584200"/>
                <a:ext cx="1337310" cy="78676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Soviets launch Sputnik I and the Space Race begins causing a rapid influx of federal funding for research at colleges and universities</a:t>
                </a:r>
                <a:endParaRPr lang="en-US" sz="800">
                  <a:effectLst/>
                  <a:latin typeface="Tahoma"/>
                  <a:ea typeface="Calibri"/>
                </a:endParaRPr>
              </a:p>
            </p:txBody>
          </p:sp>
          <p:pic>
            <p:nvPicPr>
              <p:cNvPr id="55" name="il_fi" descr="http://t0.gstatic.com/images?q=tbn:ANd9GcT5VbaDhlu51qwD5RC4yAsrajBdrF8APHP_ieQdOq4-7i8xXrus&amp;t=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550334" cy="550334"/>
              </a:xfrm>
              <a:prstGeom prst="rect">
                <a:avLst/>
              </a:prstGeom>
              <a:noFill/>
              <a:ln>
                <a:noFill/>
              </a:ln>
            </p:spPr>
          </p:pic>
        </p:grpSp>
        <p:grpSp>
          <p:nvGrpSpPr>
            <p:cNvPr id="19" name="Group 18"/>
            <p:cNvGrpSpPr/>
            <p:nvPr/>
          </p:nvGrpSpPr>
          <p:grpSpPr>
            <a:xfrm>
              <a:off x="6891655" y="3597910"/>
              <a:ext cx="905510" cy="2387600"/>
              <a:chOff x="0" y="0"/>
              <a:chExt cx="905707" cy="2387600"/>
            </a:xfrm>
          </p:grpSpPr>
          <p:sp>
            <p:nvSpPr>
              <p:cNvPr id="48" name="Text Box 2"/>
              <p:cNvSpPr txBox="1">
                <a:spLocks noChangeArrowheads="1"/>
              </p:cNvSpPr>
              <p:nvPr/>
            </p:nvSpPr>
            <p:spPr bwMode="auto">
              <a:xfrm>
                <a:off x="203200" y="1397000"/>
                <a:ext cx="702507" cy="3810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NCURA is established.</a:t>
                </a:r>
                <a:endParaRPr lang="en-US" sz="800">
                  <a:effectLst/>
                  <a:latin typeface="Tahoma"/>
                  <a:ea typeface="Calibri"/>
                </a:endParaRPr>
              </a:p>
            </p:txBody>
          </p:sp>
          <p:cxnSp>
            <p:nvCxnSpPr>
              <p:cNvPr id="49" name="Straight Connector 48"/>
              <p:cNvCxnSpPr/>
              <p:nvPr/>
            </p:nvCxnSpPr>
            <p:spPr>
              <a:xfrm flipV="1">
                <a:off x="254000" y="0"/>
                <a:ext cx="0" cy="1667510"/>
              </a:xfrm>
              <a:prstGeom prst="line">
                <a:avLst/>
              </a:prstGeom>
              <a:noFill/>
              <a:ln w="25400" cap="flat" cmpd="sng" algn="ctr">
                <a:solidFill>
                  <a:srgbClr val="9BBB59">
                    <a:lumMod val="50000"/>
                  </a:srgbClr>
                </a:solidFill>
                <a:prstDash val="solid"/>
              </a:ln>
              <a:effectLst/>
            </p:spPr>
          </p:cxnSp>
          <p:sp>
            <p:nvSpPr>
              <p:cNvPr id="50" name="Text Box 2"/>
              <p:cNvSpPr txBox="1">
                <a:spLocks noChangeArrowheads="1"/>
              </p:cNvSpPr>
              <p:nvPr/>
            </p:nvSpPr>
            <p:spPr bwMode="auto">
              <a:xfrm rot="16200000">
                <a:off x="-93134" y="1286934"/>
                <a:ext cx="627380"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1959</a:t>
                </a:r>
                <a:endParaRPr lang="en-US" sz="1100">
                  <a:effectLst/>
                  <a:latin typeface="Calibri"/>
                  <a:ea typeface="Calibri"/>
                  <a:cs typeface="Times New Roman"/>
                </a:endParaRPr>
              </a:p>
            </p:txBody>
          </p:sp>
          <p:pic>
            <p:nvPicPr>
              <p:cNvPr id="51" name="il_fi" descr="https://www.ncura.edu/images/logo.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684867"/>
                <a:ext cx="516466" cy="702733"/>
              </a:xfrm>
              <a:prstGeom prst="rect">
                <a:avLst/>
              </a:prstGeom>
              <a:noFill/>
              <a:ln>
                <a:noFill/>
              </a:ln>
            </p:spPr>
          </p:pic>
        </p:grpSp>
        <p:grpSp>
          <p:nvGrpSpPr>
            <p:cNvPr id="20" name="Group 19"/>
            <p:cNvGrpSpPr/>
            <p:nvPr/>
          </p:nvGrpSpPr>
          <p:grpSpPr>
            <a:xfrm>
              <a:off x="7112635" y="2275840"/>
              <a:ext cx="1589405" cy="1210311"/>
              <a:chOff x="0" y="0"/>
              <a:chExt cx="1589829" cy="1210733"/>
            </a:xfrm>
          </p:grpSpPr>
          <p:sp>
            <p:nvSpPr>
              <p:cNvPr id="44" name="Text Box 2"/>
              <p:cNvSpPr txBox="1">
                <a:spLocks noChangeArrowheads="1"/>
              </p:cNvSpPr>
              <p:nvPr/>
            </p:nvSpPr>
            <p:spPr bwMode="auto">
              <a:xfrm>
                <a:off x="150495" y="491067"/>
                <a:ext cx="1439334" cy="71966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University research offices grow (34 in 1960 to 97 in 1970), recognizing the need for the establishment of policy to manage research</a:t>
                </a:r>
                <a:endParaRPr lang="en-US" sz="800">
                  <a:effectLst/>
                  <a:latin typeface="Tahoma"/>
                  <a:ea typeface="Calibri"/>
                </a:endParaRPr>
              </a:p>
            </p:txBody>
          </p:sp>
          <p:cxnSp>
            <p:nvCxnSpPr>
              <p:cNvPr id="45" name="Straight Connector 44"/>
              <p:cNvCxnSpPr/>
              <p:nvPr/>
            </p:nvCxnSpPr>
            <p:spPr>
              <a:xfrm flipV="1">
                <a:off x="184361" y="491067"/>
                <a:ext cx="0" cy="675216"/>
              </a:xfrm>
              <a:prstGeom prst="line">
                <a:avLst/>
              </a:prstGeom>
              <a:noFill/>
              <a:ln w="25400" cap="flat" cmpd="sng" algn="ctr">
                <a:solidFill>
                  <a:srgbClr val="9BBB59">
                    <a:lumMod val="50000"/>
                  </a:srgbClr>
                </a:solidFill>
                <a:prstDash val="solid"/>
              </a:ln>
              <a:effectLst/>
            </p:spPr>
          </p:cxnSp>
          <p:sp>
            <p:nvSpPr>
              <p:cNvPr id="46" name="Text Box 2"/>
              <p:cNvSpPr txBox="1">
                <a:spLocks noChangeArrowheads="1"/>
              </p:cNvSpPr>
              <p:nvPr/>
            </p:nvSpPr>
            <p:spPr bwMode="auto">
              <a:xfrm rot="16200000">
                <a:off x="-217805" y="571500"/>
                <a:ext cx="73850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1961-1970</a:t>
                </a:r>
                <a:endParaRPr lang="en-US" sz="1100">
                  <a:effectLst/>
                  <a:latin typeface="Calibri"/>
                  <a:ea typeface="Calibri"/>
                  <a:cs typeface="Times New Roman"/>
                </a:endParaRPr>
              </a:p>
            </p:txBody>
          </p:sp>
          <p:pic>
            <p:nvPicPr>
              <p:cNvPr id="47" name="il_fi" descr="http://www.mirlabs.org/includes/research.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0161" y="0"/>
                <a:ext cx="719667" cy="508000"/>
              </a:xfrm>
              <a:prstGeom prst="rect">
                <a:avLst/>
              </a:prstGeom>
              <a:noFill/>
              <a:ln>
                <a:noFill/>
              </a:ln>
            </p:spPr>
          </p:pic>
        </p:grpSp>
        <p:grpSp>
          <p:nvGrpSpPr>
            <p:cNvPr id="21" name="Group 20"/>
            <p:cNvGrpSpPr/>
            <p:nvPr/>
          </p:nvGrpSpPr>
          <p:grpSpPr>
            <a:xfrm>
              <a:off x="6112510" y="3614420"/>
              <a:ext cx="997585" cy="1710055"/>
              <a:chOff x="0" y="0"/>
              <a:chExt cx="997585" cy="1710267"/>
            </a:xfrm>
          </p:grpSpPr>
          <p:cxnSp>
            <p:nvCxnSpPr>
              <p:cNvPr id="40" name="Straight Connector 39"/>
              <p:cNvCxnSpPr/>
              <p:nvPr/>
            </p:nvCxnSpPr>
            <p:spPr>
              <a:xfrm flipV="1">
                <a:off x="728134" y="0"/>
                <a:ext cx="0" cy="1142365"/>
              </a:xfrm>
              <a:prstGeom prst="line">
                <a:avLst/>
              </a:prstGeom>
              <a:noFill/>
              <a:ln w="25400" cap="flat" cmpd="sng" algn="ctr">
                <a:solidFill>
                  <a:srgbClr val="9BBB59">
                    <a:lumMod val="50000"/>
                  </a:srgbClr>
                </a:solidFill>
                <a:prstDash val="solid"/>
              </a:ln>
              <a:effectLst/>
            </p:spPr>
          </p:cxnSp>
          <p:sp>
            <p:nvSpPr>
              <p:cNvPr id="41" name="Text Box 2"/>
              <p:cNvSpPr txBox="1">
                <a:spLocks noChangeArrowheads="1"/>
              </p:cNvSpPr>
              <p:nvPr/>
            </p:nvSpPr>
            <p:spPr bwMode="auto">
              <a:xfrm rot="16200000">
                <a:off x="635000" y="846667"/>
                <a:ext cx="42227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1958</a:t>
                </a:r>
                <a:endParaRPr lang="en-US" sz="1100">
                  <a:effectLst/>
                  <a:latin typeface="Calibri"/>
                  <a:ea typeface="Calibri"/>
                  <a:cs typeface="Times New Roman"/>
                </a:endParaRPr>
              </a:p>
            </p:txBody>
          </p:sp>
          <p:sp>
            <p:nvSpPr>
              <p:cNvPr id="42" name="Text Box 2"/>
              <p:cNvSpPr txBox="1">
                <a:spLocks noChangeArrowheads="1"/>
              </p:cNvSpPr>
              <p:nvPr/>
            </p:nvSpPr>
            <p:spPr bwMode="auto">
              <a:xfrm>
                <a:off x="0" y="838200"/>
                <a:ext cx="778510" cy="38925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ts val="900"/>
                  </a:lnSpc>
                  <a:spcBef>
                    <a:spcPts val="0"/>
                  </a:spcBef>
                  <a:spcAft>
                    <a:spcPts val="0"/>
                  </a:spcAft>
                </a:pPr>
                <a:r>
                  <a:rPr lang="en-US" sz="800">
                    <a:solidFill>
                      <a:srgbClr val="7F7F7F"/>
                    </a:solidFill>
                    <a:effectLst/>
                    <a:latin typeface="Calibri"/>
                    <a:ea typeface="Calibri"/>
                  </a:rPr>
                  <a:t>OMB issues</a:t>
                </a:r>
                <a:endParaRPr lang="en-US" sz="800">
                  <a:effectLst/>
                  <a:latin typeface="Tahoma"/>
                  <a:ea typeface="Calibri"/>
                </a:endParaRPr>
              </a:p>
              <a:p>
                <a:pPr marL="0" marR="0" algn="r">
                  <a:lnSpc>
                    <a:spcPts val="900"/>
                  </a:lnSpc>
                  <a:spcBef>
                    <a:spcPts val="0"/>
                  </a:spcBef>
                  <a:spcAft>
                    <a:spcPts val="0"/>
                  </a:spcAft>
                </a:pPr>
                <a:r>
                  <a:rPr lang="en-US" sz="800">
                    <a:solidFill>
                      <a:srgbClr val="7F7F7F"/>
                    </a:solidFill>
                    <a:effectLst/>
                    <a:latin typeface="Calibri"/>
                    <a:ea typeface="Calibri"/>
                  </a:rPr>
                  <a:t>Circular A-21</a:t>
                </a:r>
                <a:endParaRPr lang="en-US" sz="800">
                  <a:effectLst/>
                  <a:latin typeface="Tahoma"/>
                  <a:ea typeface="Calibri"/>
                </a:endParaRPr>
              </a:p>
            </p:txBody>
          </p:sp>
          <p:pic>
            <p:nvPicPr>
              <p:cNvPr id="43" name="il_fi" descr="http://upload.wikimedia.org/wikipedia/commons/thumb/7/73/US-OfficeOfManagementAndBudget-Seal.svg/600px-US-OfficeOfManagementAndBudget-Seal.svg.png%22"/>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3267" y="1176867"/>
                <a:ext cx="533400" cy="533400"/>
              </a:xfrm>
              <a:prstGeom prst="rect">
                <a:avLst/>
              </a:prstGeom>
              <a:noFill/>
              <a:ln>
                <a:noFill/>
              </a:ln>
            </p:spPr>
          </p:pic>
        </p:grpSp>
        <p:grpSp>
          <p:nvGrpSpPr>
            <p:cNvPr id="22" name="Group 21"/>
            <p:cNvGrpSpPr/>
            <p:nvPr/>
          </p:nvGrpSpPr>
          <p:grpSpPr>
            <a:xfrm>
              <a:off x="5291455" y="3606165"/>
              <a:ext cx="1337521" cy="2345055"/>
              <a:chOff x="0" y="0"/>
              <a:chExt cx="1337521" cy="2345267"/>
            </a:xfrm>
          </p:grpSpPr>
          <p:cxnSp>
            <p:nvCxnSpPr>
              <p:cNvPr id="36" name="Straight Connector 35"/>
              <p:cNvCxnSpPr/>
              <p:nvPr/>
            </p:nvCxnSpPr>
            <p:spPr>
              <a:xfrm flipV="1">
                <a:off x="330200" y="0"/>
                <a:ext cx="0" cy="2060575"/>
              </a:xfrm>
              <a:prstGeom prst="line">
                <a:avLst/>
              </a:prstGeom>
              <a:noFill/>
              <a:ln w="25400" cap="flat" cmpd="sng" algn="ctr">
                <a:solidFill>
                  <a:srgbClr val="9BBB59">
                    <a:lumMod val="50000"/>
                  </a:srgbClr>
                </a:solidFill>
                <a:prstDash val="solid"/>
              </a:ln>
              <a:effectLst/>
            </p:spPr>
          </p:cxnSp>
          <p:sp>
            <p:nvSpPr>
              <p:cNvPr id="37" name="Text Box 2"/>
              <p:cNvSpPr txBox="1">
                <a:spLocks noChangeArrowheads="1"/>
              </p:cNvSpPr>
              <p:nvPr/>
            </p:nvSpPr>
            <p:spPr bwMode="auto">
              <a:xfrm rot="16200000">
                <a:off x="93133" y="1786467"/>
                <a:ext cx="42227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1948</a:t>
                </a:r>
                <a:endParaRPr lang="en-US" sz="1100">
                  <a:effectLst/>
                  <a:latin typeface="Calibri"/>
                  <a:ea typeface="Calibri"/>
                  <a:cs typeface="Times New Roman"/>
                </a:endParaRPr>
              </a:p>
            </p:txBody>
          </p:sp>
          <p:sp>
            <p:nvSpPr>
              <p:cNvPr id="38" name="Text Box 2"/>
              <p:cNvSpPr txBox="1">
                <a:spLocks noChangeArrowheads="1"/>
              </p:cNvSpPr>
              <p:nvPr/>
            </p:nvSpPr>
            <p:spPr bwMode="auto">
              <a:xfrm>
                <a:off x="287866" y="1557867"/>
                <a:ext cx="1049655" cy="59245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Council of Governmental Relations (COGR) is established</a:t>
                </a:r>
                <a:endParaRPr lang="en-US" sz="800">
                  <a:effectLst/>
                  <a:latin typeface="Tahoma"/>
                  <a:ea typeface="Calibri"/>
                </a:endParaRPr>
              </a:p>
            </p:txBody>
          </p:sp>
          <p:pic>
            <p:nvPicPr>
              <p:cNvPr id="39" name="Picture 38" descr="http://www.cogr.edu/images/logo1.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125134"/>
                <a:ext cx="668866" cy="220133"/>
              </a:xfrm>
              <a:prstGeom prst="rect">
                <a:avLst/>
              </a:prstGeom>
              <a:noFill/>
              <a:ln>
                <a:noFill/>
              </a:ln>
            </p:spPr>
          </p:pic>
        </p:grpSp>
        <p:grpSp>
          <p:nvGrpSpPr>
            <p:cNvPr id="23" name="Group 22"/>
            <p:cNvGrpSpPr/>
            <p:nvPr/>
          </p:nvGrpSpPr>
          <p:grpSpPr>
            <a:xfrm>
              <a:off x="8198485" y="3553460"/>
              <a:ext cx="1081193" cy="2033904"/>
              <a:chOff x="0" y="0"/>
              <a:chExt cx="1081193" cy="2034117"/>
            </a:xfrm>
          </p:grpSpPr>
          <p:cxnSp>
            <p:nvCxnSpPr>
              <p:cNvPr id="32" name="Straight Connector 31"/>
              <p:cNvCxnSpPr/>
              <p:nvPr/>
            </p:nvCxnSpPr>
            <p:spPr>
              <a:xfrm flipV="1">
                <a:off x="192616" y="61383"/>
                <a:ext cx="0" cy="1064895"/>
              </a:xfrm>
              <a:prstGeom prst="line">
                <a:avLst/>
              </a:prstGeom>
              <a:noFill/>
              <a:ln w="25400" cap="flat" cmpd="sng" algn="ctr">
                <a:solidFill>
                  <a:srgbClr val="9BBB59">
                    <a:lumMod val="50000"/>
                  </a:srgbClr>
                </a:solidFill>
                <a:prstDash val="solid"/>
              </a:ln>
              <a:effectLst/>
            </p:spPr>
          </p:cxnSp>
          <p:sp>
            <p:nvSpPr>
              <p:cNvPr id="33" name="Text Box 2"/>
              <p:cNvSpPr txBox="1">
                <a:spLocks noChangeArrowheads="1"/>
              </p:cNvSpPr>
              <p:nvPr/>
            </p:nvSpPr>
            <p:spPr bwMode="auto">
              <a:xfrm rot="16200000">
                <a:off x="-450850" y="450850"/>
                <a:ext cx="120459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1980s-late 1990s</a:t>
                </a:r>
                <a:endParaRPr lang="en-US" sz="1100">
                  <a:effectLst/>
                  <a:latin typeface="Calibri"/>
                  <a:ea typeface="Calibri"/>
                  <a:cs typeface="Times New Roman"/>
                </a:endParaRPr>
              </a:p>
            </p:txBody>
          </p:sp>
          <p:sp>
            <p:nvSpPr>
              <p:cNvPr id="34" name="Text Box 2"/>
              <p:cNvSpPr txBox="1">
                <a:spLocks noChangeArrowheads="1"/>
              </p:cNvSpPr>
              <p:nvPr/>
            </p:nvSpPr>
            <p:spPr bwMode="auto">
              <a:xfrm>
                <a:off x="150283" y="154517"/>
                <a:ext cx="930910" cy="106616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Compliance and unfunded mandates continue to be the theme,</a:t>
                </a:r>
                <a:endParaRPr lang="en-US" sz="800">
                  <a:effectLst/>
                  <a:latin typeface="Tahoma"/>
                  <a:ea typeface="Calibri"/>
                </a:endParaRPr>
              </a:p>
              <a:p>
                <a:pPr marL="0" marR="0">
                  <a:lnSpc>
                    <a:spcPts val="900"/>
                  </a:lnSpc>
                  <a:spcBef>
                    <a:spcPts val="0"/>
                  </a:spcBef>
                  <a:spcAft>
                    <a:spcPts val="0"/>
                  </a:spcAft>
                </a:pPr>
                <a:r>
                  <a:rPr lang="en-US" sz="800">
                    <a:solidFill>
                      <a:srgbClr val="7F7F7F"/>
                    </a:solidFill>
                    <a:effectLst/>
                    <a:latin typeface="Calibri"/>
                    <a:ea typeface="Calibri"/>
                  </a:rPr>
                  <a:t>as is electronic research administration</a:t>
                </a:r>
                <a:endParaRPr lang="en-US" sz="800">
                  <a:effectLst/>
                  <a:latin typeface="Tahoma"/>
                  <a:ea typeface="Calibri"/>
                </a:endParaRPr>
              </a:p>
            </p:txBody>
          </p:sp>
          <p:pic>
            <p:nvPicPr>
              <p:cNvPr id="35" name="Picture 34" descr="paper vs electronic"/>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9483" y="1187450"/>
                <a:ext cx="651933" cy="846667"/>
              </a:xfrm>
              <a:prstGeom prst="rect">
                <a:avLst/>
              </a:prstGeom>
              <a:noFill/>
              <a:ln>
                <a:noFill/>
              </a:ln>
            </p:spPr>
          </p:pic>
        </p:grpSp>
        <p:sp>
          <p:nvSpPr>
            <p:cNvPr id="24" name="Text Box 2"/>
            <p:cNvSpPr txBox="1">
              <a:spLocks noChangeArrowheads="1"/>
            </p:cNvSpPr>
            <p:nvPr/>
          </p:nvSpPr>
          <p:spPr bwMode="auto">
            <a:xfrm>
              <a:off x="753745" y="3429000"/>
              <a:ext cx="719455" cy="2540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b="1">
                  <a:solidFill>
                    <a:srgbClr val="FFFFFF"/>
                  </a:solidFill>
                  <a:effectLst/>
                  <a:latin typeface="Calibri"/>
                  <a:ea typeface="Calibri"/>
                  <a:cs typeface="Times New Roman"/>
                </a:rPr>
                <a:t>Early 1600s</a:t>
              </a:r>
              <a:endParaRPr lang="en-US" sz="1100">
                <a:effectLst/>
                <a:latin typeface="Calibri"/>
                <a:ea typeface="Calibri"/>
                <a:cs typeface="Times New Roman"/>
              </a:endParaRPr>
            </a:p>
          </p:txBody>
        </p:sp>
        <p:sp>
          <p:nvSpPr>
            <p:cNvPr id="25" name="Text Box 2"/>
            <p:cNvSpPr txBox="1">
              <a:spLocks noChangeArrowheads="1"/>
            </p:cNvSpPr>
            <p:nvPr/>
          </p:nvSpPr>
          <p:spPr bwMode="auto">
            <a:xfrm>
              <a:off x="8434070" y="3434715"/>
              <a:ext cx="719455" cy="2540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15000"/>
                </a:lnSpc>
                <a:spcBef>
                  <a:spcPts val="0"/>
                </a:spcBef>
                <a:spcAft>
                  <a:spcPts val="1000"/>
                </a:spcAft>
              </a:pPr>
              <a:r>
                <a:rPr lang="en-US" sz="800" b="1">
                  <a:solidFill>
                    <a:srgbClr val="FFFFFF"/>
                  </a:solidFill>
                  <a:effectLst/>
                  <a:latin typeface="Calibri"/>
                  <a:ea typeface="Calibri"/>
                  <a:cs typeface="Times New Roman"/>
                </a:rPr>
                <a:t>Present Day</a:t>
              </a:r>
              <a:endParaRPr lang="en-US" sz="1100">
                <a:effectLst/>
                <a:latin typeface="Calibri"/>
                <a:ea typeface="Calibri"/>
                <a:cs typeface="Times New Roman"/>
              </a:endParaRPr>
            </a:p>
          </p:txBody>
        </p:sp>
        <p:grpSp>
          <p:nvGrpSpPr>
            <p:cNvPr id="26" name="Group 25"/>
            <p:cNvGrpSpPr/>
            <p:nvPr/>
          </p:nvGrpSpPr>
          <p:grpSpPr>
            <a:xfrm>
              <a:off x="7306310" y="3615055"/>
              <a:ext cx="955464" cy="1227454"/>
              <a:chOff x="0" y="0"/>
              <a:chExt cx="955919" cy="1227666"/>
            </a:xfrm>
          </p:grpSpPr>
          <p:grpSp>
            <p:nvGrpSpPr>
              <p:cNvPr id="27" name="Group 26"/>
              <p:cNvGrpSpPr/>
              <p:nvPr/>
            </p:nvGrpSpPr>
            <p:grpSpPr>
              <a:xfrm>
                <a:off x="33899" y="0"/>
                <a:ext cx="922020" cy="736259"/>
                <a:chOff x="76623" y="0"/>
                <a:chExt cx="922020" cy="736387"/>
              </a:xfrm>
            </p:grpSpPr>
            <p:cxnSp>
              <p:nvCxnSpPr>
                <p:cNvPr id="29" name="Straight Connector 28"/>
                <p:cNvCxnSpPr/>
                <p:nvPr/>
              </p:nvCxnSpPr>
              <p:spPr>
                <a:xfrm flipV="1">
                  <a:off x="262466" y="0"/>
                  <a:ext cx="0" cy="659130"/>
                </a:xfrm>
                <a:prstGeom prst="line">
                  <a:avLst/>
                </a:prstGeom>
                <a:noFill/>
                <a:ln w="25400" cap="flat" cmpd="sng" algn="ctr">
                  <a:solidFill>
                    <a:srgbClr val="9BBB59">
                      <a:lumMod val="50000"/>
                    </a:srgbClr>
                  </a:solidFill>
                  <a:prstDash val="solid"/>
                </a:ln>
                <a:effectLst/>
              </p:spPr>
            </p:cxnSp>
            <p:sp>
              <p:nvSpPr>
                <p:cNvPr id="30" name="Text Box 2"/>
                <p:cNvSpPr txBox="1">
                  <a:spLocks noChangeArrowheads="1"/>
                </p:cNvSpPr>
                <p:nvPr/>
              </p:nvSpPr>
              <p:spPr bwMode="auto">
                <a:xfrm rot="16200000">
                  <a:off x="16933" y="364067"/>
                  <a:ext cx="42227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1976</a:t>
                  </a:r>
                  <a:endParaRPr lang="en-US" sz="1100">
                    <a:effectLst/>
                    <a:latin typeface="Calibri"/>
                    <a:ea typeface="Calibri"/>
                    <a:cs typeface="Times New Roman"/>
                  </a:endParaRPr>
                </a:p>
              </p:txBody>
            </p:sp>
            <p:sp>
              <p:nvSpPr>
                <p:cNvPr id="31" name="Text Box 2"/>
                <p:cNvSpPr txBox="1">
                  <a:spLocks noChangeArrowheads="1"/>
                </p:cNvSpPr>
                <p:nvPr/>
              </p:nvSpPr>
              <p:spPr bwMode="auto">
                <a:xfrm>
                  <a:off x="220133" y="95250"/>
                  <a:ext cx="778510" cy="64113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OSTP is established &amp; OMB issues</a:t>
                  </a:r>
                  <a:endParaRPr lang="en-US" sz="800">
                    <a:effectLst/>
                    <a:latin typeface="Tahoma"/>
                    <a:ea typeface="Calibri"/>
                  </a:endParaRPr>
                </a:p>
                <a:p>
                  <a:pPr marL="0" marR="0">
                    <a:lnSpc>
                      <a:spcPts val="900"/>
                    </a:lnSpc>
                    <a:spcBef>
                      <a:spcPts val="0"/>
                    </a:spcBef>
                    <a:spcAft>
                      <a:spcPts val="0"/>
                    </a:spcAft>
                  </a:pPr>
                  <a:r>
                    <a:rPr lang="en-US" sz="800">
                      <a:solidFill>
                        <a:srgbClr val="7F7F7F"/>
                      </a:solidFill>
                      <a:effectLst/>
                      <a:latin typeface="Calibri"/>
                      <a:ea typeface="Calibri"/>
                    </a:rPr>
                    <a:t>Circular A-110</a:t>
                  </a:r>
                  <a:endParaRPr lang="en-US" sz="800">
                    <a:effectLst/>
                    <a:latin typeface="Tahoma"/>
                    <a:ea typeface="Calibri"/>
                  </a:endParaRPr>
                </a:p>
              </p:txBody>
            </p:sp>
          </p:grpSp>
          <p:pic>
            <p:nvPicPr>
              <p:cNvPr id="28" name="il_fi" descr="http://www.scienceprogress.org/wp-content/uploads/2008/09/ostp_300.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711200"/>
                <a:ext cx="516467" cy="516466"/>
              </a:xfrm>
              <a:prstGeom prst="rect">
                <a:avLst/>
              </a:prstGeom>
              <a:noFill/>
              <a:ln>
                <a:noFill/>
              </a:ln>
            </p:spPr>
          </p:pic>
        </p:grpSp>
      </p:grpSp>
      <p:sp>
        <p:nvSpPr>
          <p:cNvPr id="97" name="TextBox 96"/>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Tree>
    <p:extLst>
      <p:ext uri="{BB962C8B-B14F-4D97-AF65-F5344CB8AC3E}">
        <p14:creationId xmlns:p14="http://schemas.microsoft.com/office/powerpoint/2010/main" val="1382987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97" name="Content Placeholder 6"/>
          <p:cNvSpPr>
            <a:spLocks noGrp="1"/>
          </p:cNvSpPr>
          <p:nvPr/>
        </p:nvSpPr>
        <p:spPr>
          <a:xfrm>
            <a:off x="337458" y="1943100"/>
            <a:ext cx="5638800" cy="358140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pPr>
            <a:r>
              <a:rPr lang="en-US" dirty="0" smtClean="0">
                <a:latin typeface="Century Gothic" pitchFamily="34" charset="0"/>
              </a:rPr>
              <a:t>Best known for his work on analog computing, his role in the Manhattan Project, the establishment of Raytheon, and the idea of </a:t>
            </a:r>
            <a:r>
              <a:rPr lang="en-US" dirty="0" err="1" smtClean="0">
                <a:latin typeface="Century Gothic" pitchFamily="34" charset="0"/>
              </a:rPr>
              <a:t>memex</a:t>
            </a:r>
            <a:r>
              <a:rPr lang="en-US" dirty="0" smtClean="0">
                <a:latin typeface="Century Gothic" pitchFamily="34" charset="0"/>
              </a:rPr>
              <a:t> (predecessor of the WWW)</a:t>
            </a:r>
          </a:p>
          <a:p>
            <a:pPr lvl="1">
              <a:spcBef>
                <a:spcPts val="1200"/>
              </a:spcBef>
            </a:pPr>
            <a:r>
              <a:rPr lang="en-US" dirty="0">
                <a:latin typeface="Century Gothic" pitchFamily="34" charset="0"/>
              </a:rPr>
              <a:t>Vice President and Dean of Engineering at MIT (1932-1938)</a:t>
            </a:r>
          </a:p>
          <a:p>
            <a:pPr lvl="1">
              <a:spcBef>
                <a:spcPts val="1200"/>
              </a:spcBef>
            </a:pPr>
            <a:r>
              <a:rPr lang="en-US" dirty="0" smtClean="0">
                <a:latin typeface="Century Gothic" pitchFamily="34" charset="0"/>
              </a:rPr>
              <a:t>First presidential science advisor </a:t>
            </a:r>
          </a:p>
          <a:p>
            <a:pPr marL="457200" lvl="1" indent="0">
              <a:spcBef>
                <a:spcPts val="1200"/>
              </a:spcBef>
              <a:buNone/>
            </a:pPr>
            <a:endParaRPr lang="en-US" dirty="0" smtClean="0">
              <a:latin typeface="Century Gothic" pitchFamily="34" charset="0"/>
            </a:endParaRPr>
          </a:p>
        </p:txBody>
      </p:sp>
      <p:pic>
        <p:nvPicPr>
          <p:cNvPr id="98" name="Picture 97" descr="http://img.mit.edu/newsoffice/images/article_images/tn/200908311112254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008" y="2171700"/>
            <a:ext cx="2000250" cy="26626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9" name="TextBox 1"/>
          <p:cNvSpPr txBox="1"/>
          <p:nvPr/>
        </p:nvSpPr>
        <p:spPr>
          <a:xfrm>
            <a:off x="489858" y="1333500"/>
            <a:ext cx="7696200" cy="533400"/>
          </a:xfrm>
          <a:prstGeom prst="rect">
            <a:avLst/>
          </a:prstGeom>
        </p:spPr>
        <p:txBody>
          <a:bodyPr vert="horz" wrap="squar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2400" dirty="0">
                <a:latin typeface="Century Gothic" pitchFamily="34" charset="0"/>
              </a:rPr>
              <a:t>Dr. </a:t>
            </a:r>
            <a:r>
              <a:rPr lang="en-US" sz="2400" dirty="0" err="1">
                <a:latin typeface="Century Gothic" pitchFamily="34" charset="0"/>
              </a:rPr>
              <a:t>Vannevar</a:t>
            </a:r>
            <a:r>
              <a:rPr lang="en-US" sz="2400" dirty="0">
                <a:latin typeface="Century Gothic" pitchFamily="34" charset="0"/>
              </a:rPr>
              <a:t> Bush – an American </a:t>
            </a:r>
            <a:r>
              <a:rPr lang="en-US" sz="2400" dirty="0" smtClean="0">
                <a:latin typeface="Century Gothic" pitchFamily="34" charset="0"/>
              </a:rPr>
              <a:t>engineer</a:t>
            </a:r>
            <a:endParaRPr kumimoji="0" lang="en-US" sz="2400" b="0" i="0" u="none" strike="noStrike" kern="1200" cap="none" spc="0" normalizeH="0" baseline="0" noProof="0" dirty="0" smtClean="0">
              <a:ln>
                <a:noFill/>
              </a:ln>
              <a:solidFill>
                <a:schemeClr val="tx1"/>
              </a:solidFill>
              <a:effectLst/>
              <a:uLnTx/>
              <a:uFillTx/>
              <a:latin typeface="Century Gothic" pitchFamily="34" charset="0"/>
              <a:ea typeface="+mj-ea"/>
              <a:cs typeface="+mj-cs"/>
            </a:endParaRPr>
          </a:p>
        </p:txBody>
      </p:sp>
      <p:sp>
        <p:nvSpPr>
          <p:cNvPr id="10" name="Title 2"/>
          <p:cNvSpPr txBox="1">
            <a:spLocks/>
          </p:cNvSpPr>
          <p:nvPr/>
        </p:nvSpPr>
        <p:spPr>
          <a:xfrm>
            <a:off x="3048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000" b="1"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1" name="TextBox 10"/>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Tree>
    <p:extLst>
      <p:ext uri="{BB962C8B-B14F-4D97-AF65-F5344CB8AC3E}">
        <p14:creationId xmlns:p14="http://schemas.microsoft.com/office/powerpoint/2010/main" val="3352082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2050" name="Picture 2" descr="http://covers.openlibrary.org/b/id/5805952-L.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rot="741229">
            <a:off x="6177717" y="799369"/>
            <a:ext cx="2143344" cy="3412968"/>
          </a:xfrm>
          <a:prstGeom prst="rect">
            <a:avLst/>
          </a:prstGeom>
          <a:solidFill>
            <a:srgbClr val="FFFFFF">
              <a:shade val="85000"/>
            </a:srgbClr>
          </a:solidFill>
          <a:ln w="9525"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Content Placeholder 6"/>
          <p:cNvSpPr>
            <a:spLocks noGrp="1"/>
          </p:cNvSpPr>
          <p:nvPr/>
        </p:nvSpPr>
        <p:spPr>
          <a:xfrm>
            <a:off x="489856" y="1104900"/>
            <a:ext cx="5682344" cy="5296682"/>
          </a:xfrm>
          <a:prstGeom prst="rect">
            <a:avLst/>
          </a:prstGeom>
        </p:spPr>
        <p:txBody>
          <a:bodyPr vert="horz" lIns="91440" tIns="45720" rIns="91440" bIns="45720" rtlCol="0">
            <a:normAutofit fontScale="77500" lnSpcReduction="20000"/>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3100" dirty="0" smtClean="0">
                <a:latin typeface="Century Gothic" pitchFamily="34" charset="0"/>
              </a:rPr>
              <a:t>Science</a:t>
            </a:r>
            <a:r>
              <a:rPr lang="en-US" sz="3100" dirty="0">
                <a:latin typeface="Century Gothic" pitchFamily="34" charset="0"/>
              </a:rPr>
              <a:t>: The Endless </a:t>
            </a:r>
            <a:r>
              <a:rPr lang="en-US" sz="3100" dirty="0" smtClean="0">
                <a:latin typeface="Century Gothic" pitchFamily="34" charset="0"/>
              </a:rPr>
              <a:t>Frontier</a:t>
            </a:r>
          </a:p>
          <a:p>
            <a:pPr marL="342900" lvl="1" indent="-342900">
              <a:lnSpc>
                <a:spcPct val="120000"/>
              </a:lnSpc>
              <a:spcBef>
                <a:spcPts val="1200"/>
              </a:spcBef>
            </a:pPr>
            <a:r>
              <a:rPr lang="en-US" dirty="0" smtClean="0">
                <a:solidFill>
                  <a:schemeClr val="tx1"/>
                </a:solidFill>
                <a:latin typeface="Century Gothic" pitchFamily="34" charset="0"/>
              </a:rPr>
              <a:t>There must be stability of funds over a period of years so that long-range programs may be undertaken.</a:t>
            </a:r>
          </a:p>
          <a:p>
            <a:pPr marL="342900" lvl="1" indent="-342900">
              <a:lnSpc>
                <a:spcPct val="120000"/>
              </a:lnSpc>
              <a:spcBef>
                <a:spcPts val="1200"/>
              </a:spcBef>
            </a:pPr>
            <a:r>
              <a:rPr lang="en-US" dirty="0" smtClean="0">
                <a:solidFill>
                  <a:schemeClr val="tx1"/>
                </a:solidFill>
                <a:latin typeface="Century Gothic" pitchFamily="34" charset="0"/>
              </a:rPr>
              <a:t>Agency should be composed </a:t>
            </a:r>
            <a:r>
              <a:rPr lang="en-US" dirty="0">
                <a:solidFill>
                  <a:schemeClr val="tx1"/>
                </a:solidFill>
                <a:latin typeface="Century Gothic" pitchFamily="34" charset="0"/>
              </a:rPr>
              <a:t>of citizens selected only on the basis of their interest in and capacity to promote the work of the agency</a:t>
            </a:r>
            <a:r>
              <a:rPr lang="en-US" dirty="0" smtClean="0">
                <a:solidFill>
                  <a:schemeClr val="tx1"/>
                </a:solidFill>
                <a:latin typeface="Century Gothic" pitchFamily="34" charset="0"/>
              </a:rPr>
              <a:t>.</a:t>
            </a:r>
          </a:p>
          <a:p>
            <a:pPr marL="342900" lvl="1" indent="-342900">
              <a:lnSpc>
                <a:spcPct val="120000"/>
              </a:lnSpc>
              <a:spcBef>
                <a:spcPts val="1200"/>
              </a:spcBef>
            </a:pPr>
            <a:r>
              <a:rPr lang="en-US" dirty="0">
                <a:solidFill>
                  <a:schemeClr val="tx1"/>
                </a:solidFill>
                <a:latin typeface="Century Gothic" pitchFamily="34" charset="0"/>
              </a:rPr>
              <a:t>The agency should promote research through contracts or grants to organizations outside the Federal </a:t>
            </a:r>
            <a:r>
              <a:rPr lang="en-US" dirty="0" smtClean="0">
                <a:solidFill>
                  <a:schemeClr val="tx1"/>
                </a:solidFill>
                <a:latin typeface="Century Gothic" pitchFamily="34" charset="0"/>
              </a:rPr>
              <a:t>Government.</a:t>
            </a:r>
          </a:p>
          <a:p>
            <a:pPr marL="342900" lvl="1" indent="-342900">
              <a:lnSpc>
                <a:spcPct val="120000"/>
              </a:lnSpc>
              <a:spcBef>
                <a:spcPts val="1200"/>
              </a:spcBef>
            </a:pPr>
            <a:r>
              <a:rPr lang="en-US" dirty="0" smtClean="0">
                <a:solidFill>
                  <a:schemeClr val="tx1"/>
                </a:solidFill>
                <a:latin typeface="Century Gothic" pitchFamily="34" charset="0"/>
              </a:rPr>
              <a:t>Support </a:t>
            </a:r>
            <a:r>
              <a:rPr lang="en-US" dirty="0">
                <a:solidFill>
                  <a:schemeClr val="tx1"/>
                </a:solidFill>
                <a:latin typeface="Century Gothic" pitchFamily="34" charset="0"/>
              </a:rPr>
              <a:t>of basic research in the public and private colleges, universities, and research institutes must leave the internal control of policy, personnel, and the method and scope of the research to the institutions themselves. </a:t>
            </a:r>
            <a:endParaRPr lang="en-US" dirty="0" smtClean="0">
              <a:solidFill>
                <a:schemeClr val="tx1"/>
              </a:solidFill>
              <a:latin typeface="Century Gothic" pitchFamily="34" charset="0"/>
            </a:endParaRPr>
          </a:p>
          <a:p>
            <a:pPr marL="342900" lvl="1" indent="-342900">
              <a:lnSpc>
                <a:spcPct val="120000"/>
              </a:lnSpc>
              <a:spcBef>
                <a:spcPts val="1200"/>
              </a:spcBef>
            </a:pPr>
            <a:r>
              <a:rPr lang="en-US" dirty="0" smtClean="0">
                <a:solidFill>
                  <a:schemeClr val="tx1"/>
                </a:solidFill>
                <a:latin typeface="Century Gothic" pitchFamily="34" charset="0"/>
              </a:rPr>
              <a:t>Agency </a:t>
            </a:r>
            <a:r>
              <a:rPr lang="en-US" dirty="0">
                <a:solidFill>
                  <a:schemeClr val="tx1"/>
                </a:solidFill>
                <a:latin typeface="Century Gothic" pitchFamily="34" charset="0"/>
              </a:rPr>
              <a:t>must be responsible to the President and the Congress</a:t>
            </a:r>
            <a:r>
              <a:rPr lang="en-US" dirty="0" smtClean="0">
                <a:solidFill>
                  <a:schemeClr val="tx1"/>
                </a:solidFill>
                <a:latin typeface="Century Gothic" pitchFamily="34" charset="0"/>
              </a:rPr>
              <a:t>.</a:t>
            </a:r>
            <a:endParaRPr lang="en-US" dirty="0">
              <a:solidFill>
                <a:schemeClr val="tx1"/>
              </a:solidFill>
              <a:latin typeface="Century Gothic" pitchFamily="34" charset="0"/>
            </a:endParaRPr>
          </a:p>
        </p:txBody>
      </p:sp>
      <p:sp>
        <p:nvSpPr>
          <p:cNvPr id="9"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Tree>
    <p:extLst>
      <p:ext uri="{BB962C8B-B14F-4D97-AF65-F5344CB8AC3E}">
        <p14:creationId xmlns:p14="http://schemas.microsoft.com/office/powerpoint/2010/main" val="60822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Content Placeholder 6"/>
          <p:cNvSpPr>
            <a:spLocks noGrp="1"/>
          </p:cNvSpPr>
          <p:nvPr/>
        </p:nvSpPr>
        <p:spPr>
          <a:xfrm>
            <a:off x="3048000" y="1752600"/>
            <a:ext cx="5562600" cy="4038600"/>
          </a:xfrm>
          <a:prstGeom prst="rect">
            <a:avLst/>
          </a:prstGeom>
        </p:spPr>
        <p:txBody>
          <a:bodyPr vert="horz" lIns="91440" tIns="45720" rIns="91440" bIns="45720" rtlCol="0">
            <a:no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Tx/>
              <a:buNone/>
            </a:pPr>
            <a:r>
              <a:rPr lang="en-US" sz="1800" dirty="0">
                <a:latin typeface="Century Gothic" pitchFamily="34" charset="0"/>
              </a:rPr>
              <a:t>“The National Science Foundation (NSF) is an </a:t>
            </a:r>
            <a:r>
              <a:rPr lang="en-US" sz="1800" b="1" dirty="0">
                <a:latin typeface="Century Gothic" pitchFamily="34" charset="0"/>
              </a:rPr>
              <a:t>independent</a:t>
            </a:r>
            <a:r>
              <a:rPr lang="en-US" sz="1800" dirty="0">
                <a:latin typeface="Century Gothic" pitchFamily="34" charset="0"/>
              </a:rPr>
              <a:t> federal agency created by Congress in 1950 </a:t>
            </a:r>
            <a:r>
              <a:rPr lang="en-US" sz="1800" b="1" dirty="0" smtClean="0">
                <a:latin typeface="Century Gothic" pitchFamily="34" charset="0"/>
              </a:rPr>
              <a:t>‘to </a:t>
            </a:r>
            <a:r>
              <a:rPr lang="en-US" sz="1800" b="1" dirty="0">
                <a:latin typeface="Century Gothic" pitchFamily="34" charset="0"/>
              </a:rPr>
              <a:t>promote the progress of science; to advance the national health, prosperity, and welfare; to secure the national defense</a:t>
            </a:r>
            <a:r>
              <a:rPr lang="en-US" sz="1800" b="1" dirty="0" smtClean="0">
                <a:latin typeface="Century Gothic" pitchFamily="34" charset="0"/>
              </a:rPr>
              <a:t>…’</a:t>
            </a:r>
            <a:r>
              <a:rPr lang="en-US" sz="1800" dirty="0" smtClean="0">
                <a:latin typeface="Century Gothic" pitchFamily="34" charset="0"/>
              </a:rPr>
              <a:t> </a:t>
            </a:r>
            <a:r>
              <a:rPr lang="en-US" sz="1800" dirty="0">
                <a:latin typeface="Century Gothic" pitchFamily="34" charset="0"/>
              </a:rPr>
              <a:t>With an annual budget of about $6.06 billion, we are the funding source for approximately 20 percent of all </a:t>
            </a:r>
            <a:r>
              <a:rPr lang="en-US" sz="1800" b="1" dirty="0">
                <a:latin typeface="Century Gothic" pitchFamily="34" charset="0"/>
              </a:rPr>
              <a:t>federally supported basic research conducted by America's colleges and universities. </a:t>
            </a:r>
            <a:r>
              <a:rPr lang="en-US" sz="1800" dirty="0">
                <a:latin typeface="Century Gothic" pitchFamily="34" charset="0"/>
              </a:rPr>
              <a:t>In many fields such as mathematics, computer science and the social sciences, NSF is the major source of federal backing.”</a:t>
            </a:r>
          </a:p>
        </p:txBody>
      </p:sp>
      <p:pic>
        <p:nvPicPr>
          <p:cNvPr id="8" name="Picture 7" descr="http://www.umass.edu/sts/images/NSF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053128"/>
            <a:ext cx="2362200" cy="2366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TextBox 1"/>
          <p:cNvSpPr txBox="1"/>
          <p:nvPr/>
        </p:nvSpPr>
        <p:spPr>
          <a:xfrm>
            <a:off x="228600" y="5715000"/>
            <a:ext cx="8382000" cy="457200"/>
          </a:xfrm>
          <a:prstGeom prst="rect">
            <a:avLst/>
          </a:prstGeom>
        </p:spPr>
        <p:txBody>
          <a:bodyPr vert="horz" wrap="squar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1000" i="1" dirty="0" smtClean="0">
                <a:latin typeface="Century Gothic" pitchFamily="34" charset="0"/>
                <a:ea typeface="+mj-ea"/>
                <a:cs typeface="+mj-cs"/>
              </a:rPr>
              <a:t>From the About Us section of the National Science Foundation’s website: http</a:t>
            </a:r>
            <a:r>
              <a:rPr lang="en-US" sz="1000" i="1" dirty="0">
                <a:latin typeface="Century Gothic" pitchFamily="34" charset="0"/>
                <a:ea typeface="+mj-ea"/>
                <a:cs typeface="+mj-cs"/>
              </a:rPr>
              <a:t>://</a:t>
            </a:r>
            <a:r>
              <a:rPr lang="en-US" sz="1000" i="1" dirty="0" smtClean="0">
                <a:latin typeface="Century Gothic" pitchFamily="34" charset="0"/>
                <a:ea typeface="+mj-ea"/>
                <a:cs typeface="+mj-cs"/>
              </a:rPr>
              <a:t>www.nsf.gov/about/glance.jsp</a:t>
            </a:r>
            <a:endParaRPr kumimoji="0" lang="en-US" sz="1000" b="0" i="1" u="none" strike="noStrike" kern="1200" cap="none" spc="0" normalizeH="0" baseline="0" noProof="0" dirty="0" smtClean="0">
              <a:ln>
                <a:noFill/>
              </a:ln>
              <a:solidFill>
                <a:schemeClr val="tx1"/>
              </a:solidFill>
              <a:effectLst/>
              <a:uLnTx/>
              <a:uFillTx/>
              <a:latin typeface="Century Gothic" pitchFamily="34" charset="0"/>
              <a:ea typeface="+mj-ea"/>
              <a:cs typeface="+mj-cs"/>
            </a:endParaRPr>
          </a:p>
        </p:txBody>
      </p:sp>
      <p:sp>
        <p:nvSpPr>
          <p:cNvPr id="10" name="Content Placeholder 6"/>
          <p:cNvSpPr txBox="1">
            <a:spLocks/>
          </p:cNvSpPr>
          <p:nvPr/>
        </p:nvSpPr>
        <p:spPr>
          <a:xfrm>
            <a:off x="457200" y="1217064"/>
            <a:ext cx="8001000" cy="53553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buFontTx/>
              <a:buNone/>
            </a:pPr>
            <a:r>
              <a:rPr lang="en-US" sz="2000" b="1" dirty="0" smtClean="0">
                <a:latin typeface="Century Gothic" pitchFamily="34" charset="0"/>
              </a:rPr>
              <a:t>National Science Foundation – Mission Statement:</a:t>
            </a:r>
            <a:endParaRPr lang="en-US" sz="2000" b="1" dirty="0">
              <a:latin typeface="Century Gothic" pitchFamily="34" charset="0"/>
            </a:endParaRPr>
          </a:p>
        </p:txBody>
      </p:sp>
      <p:sp>
        <p:nvSpPr>
          <p:cNvPr id="11"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TextBox 11"/>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Tree>
    <p:extLst>
      <p:ext uri="{BB962C8B-B14F-4D97-AF65-F5344CB8AC3E}">
        <p14:creationId xmlns:p14="http://schemas.microsoft.com/office/powerpoint/2010/main" val="115111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Content Placeholder 31" descr="graph2.png"/>
          <p:cNvPicPr>
            <a:picLocks noGrp="1" noChangeAspect="1"/>
          </p:cNvPicPr>
          <p:nvPr/>
        </p:nvPicPr>
        <p:blipFill>
          <a:blip r:embed="rId4" cstate="print"/>
          <a:stretch>
            <a:fillRect/>
          </a:stretch>
        </p:blipFill>
        <p:spPr>
          <a:xfrm>
            <a:off x="3021367" y="2122650"/>
            <a:ext cx="2743199" cy="1543050"/>
          </a:xfrm>
          <a:prstGeom prst="rect">
            <a:avLst/>
          </a:prstGeom>
          <a:ln>
            <a:solidFill>
              <a:schemeClr val="accent1">
                <a:shade val="50000"/>
              </a:schemeClr>
            </a:solidFill>
          </a:ln>
        </p:spPr>
      </p:pic>
      <p:pic>
        <p:nvPicPr>
          <p:cNvPr id="8" name="Content Placeholder 33" descr="PM00059_rising_arrows.png"/>
          <p:cNvPicPr>
            <a:picLocks noGrp="1" noChangeAspect="1"/>
          </p:cNvPicPr>
          <p:nvPr/>
        </p:nvPicPr>
        <p:blipFill>
          <a:blip r:embed="rId5" cstate="print"/>
          <a:stretch>
            <a:fillRect/>
          </a:stretch>
        </p:blipFill>
        <p:spPr>
          <a:xfrm>
            <a:off x="5805255" y="2122650"/>
            <a:ext cx="2743199" cy="1543050"/>
          </a:xfrm>
          <a:prstGeom prst="rect">
            <a:avLst/>
          </a:prstGeom>
          <a:ln>
            <a:solidFill>
              <a:schemeClr val="accent1">
                <a:shade val="50000"/>
              </a:schemeClr>
            </a:solidFill>
          </a:ln>
        </p:spPr>
      </p:pic>
      <p:pic>
        <p:nvPicPr>
          <p:cNvPr id="9" name="Content Placeholder 35" descr="PM00100_hundred_dollar_bills.png"/>
          <p:cNvPicPr>
            <a:picLocks noGrp="1" noChangeAspect="1"/>
          </p:cNvPicPr>
          <p:nvPr/>
        </p:nvPicPr>
        <p:blipFill>
          <a:blip r:embed="rId6" cstate="print"/>
          <a:stretch>
            <a:fillRect/>
          </a:stretch>
        </p:blipFill>
        <p:spPr>
          <a:xfrm>
            <a:off x="228600" y="2122650"/>
            <a:ext cx="2743200" cy="1543049"/>
          </a:xfrm>
          <a:prstGeom prst="rect">
            <a:avLst/>
          </a:prstGeom>
          <a:ln>
            <a:solidFill>
              <a:schemeClr val="accent1">
                <a:shade val="50000"/>
              </a:schemeClr>
            </a:solidFill>
          </a:ln>
        </p:spPr>
      </p:pic>
      <p:sp>
        <p:nvSpPr>
          <p:cNvPr id="10" name="Content Placeholder 8"/>
          <p:cNvSpPr>
            <a:spLocks noGrp="1"/>
          </p:cNvSpPr>
          <p:nvPr/>
        </p:nvSpPr>
        <p:spPr>
          <a:xfrm>
            <a:off x="228600" y="3864137"/>
            <a:ext cx="2743200" cy="2544763"/>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1700" b="1" dirty="0" smtClean="0">
                <a:latin typeface="Century Gothic" pitchFamily="34" charset="0"/>
              </a:rPr>
              <a:t>Increased Regulation</a:t>
            </a:r>
          </a:p>
          <a:p>
            <a:pPr marL="0" indent="0" algn="ctr">
              <a:buNone/>
            </a:pPr>
            <a:r>
              <a:rPr lang="en-US" sz="1400" i="1" dirty="0">
                <a:latin typeface="Century Gothic" pitchFamily="34" charset="0"/>
              </a:rPr>
              <a:t>F</a:t>
            </a:r>
            <a:r>
              <a:rPr lang="en-US" sz="1400" i="1" dirty="0" smtClean="0">
                <a:latin typeface="Century Gothic" pitchFamily="34" charset="0"/>
              </a:rPr>
              <a:t>ocus on compliance</a:t>
            </a:r>
            <a:endParaRPr lang="en-US" sz="1400" i="1" dirty="0">
              <a:latin typeface="Century Gothic" pitchFamily="34" charset="0"/>
            </a:endParaRPr>
          </a:p>
        </p:txBody>
      </p:sp>
      <p:sp>
        <p:nvSpPr>
          <p:cNvPr id="11" name="Content Placeholder 9"/>
          <p:cNvSpPr>
            <a:spLocks noGrp="1"/>
          </p:cNvSpPr>
          <p:nvPr/>
        </p:nvSpPr>
        <p:spPr>
          <a:xfrm>
            <a:off x="3009900" y="3864137"/>
            <a:ext cx="2743200" cy="2544763"/>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1700" b="1" dirty="0" smtClean="0">
                <a:latin typeface="Century Gothic" pitchFamily="34" charset="0"/>
              </a:rPr>
              <a:t>Unfunded Mandates</a:t>
            </a:r>
          </a:p>
          <a:p>
            <a:pPr marL="0" indent="0" algn="ctr">
              <a:buNone/>
            </a:pPr>
            <a:r>
              <a:rPr lang="en-US" sz="1400" i="1" dirty="0" smtClean="0">
                <a:latin typeface="Century Gothic" pitchFamily="34" charset="0"/>
              </a:rPr>
              <a:t>Managing the challenge</a:t>
            </a:r>
          </a:p>
        </p:txBody>
      </p:sp>
      <p:sp>
        <p:nvSpPr>
          <p:cNvPr id="12" name="Content Placeholder 11"/>
          <p:cNvSpPr>
            <a:spLocks noGrp="1"/>
          </p:cNvSpPr>
          <p:nvPr/>
        </p:nvSpPr>
        <p:spPr>
          <a:xfrm>
            <a:off x="5791200" y="3864137"/>
            <a:ext cx="2743200" cy="2544763"/>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1700" b="1" dirty="0" smtClean="0">
                <a:latin typeface="Century Gothic" pitchFamily="34" charset="0"/>
              </a:rPr>
              <a:t>Technology Era</a:t>
            </a:r>
          </a:p>
          <a:p>
            <a:pPr marL="0" indent="0" algn="ctr">
              <a:buNone/>
            </a:pPr>
            <a:r>
              <a:rPr lang="en-US" sz="1400" i="1" dirty="0" smtClean="0">
                <a:latin typeface="Century Gothic" pitchFamily="34" charset="0"/>
              </a:rPr>
              <a:t>Doing </a:t>
            </a:r>
            <a:r>
              <a:rPr lang="en-US" sz="1400" i="1" dirty="0">
                <a:latin typeface="Century Gothic" pitchFamily="34" charset="0"/>
              </a:rPr>
              <a:t>more with </a:t>
            </a:r>
            <a:r>
              <a:rPr lang="en-US" sz="1400" i="1" dirty="0" smtClean="0">
                <a:latin typeface="Century Gothic" pitchFamily="34" charset="0"/>
              </a:rPr>
              <a:t>less</a:t>
            </a:r>
          </a:p>
          <a:p>
            <a:endParaRPr lang="en-US" dirty="0">
              <a:latin typeface="Century Gothic" pitchFamily="34" charset="0"/>
            </a:endParaRPr>
          </a:p>
        </p:txBody>
      </p:sp>
      <p:sp>
        <p:nvSpPr>
          <p:cNvPr id="13" name="Text Placeholder 10"/>
          <p:cNvSpPr>
            <a:spLocks noGrp="1"/>
          </p:cNvSpPr>
          <p:nvPr/>
        </p:nvSpPr>
        <p:spPr>
          <a:xfrm>
            <a:off x="457200" y="1447800"/>
            <a:ext cx="7946400" cy="457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entury Gothic" pitchFamily="34" charset="0"/>
              </a:rPr>
              <a:t>Meeting Today’s Challenges</a:t>
            </a:r>
            <a:endParaRPr lang="en-US" dirty="0">
              <a:latin typeface="Century Gothic" pitchFamily="34" charset="0"/>
            </a:endParaRPr>
          </a:p>
        </p:txBody>
      </p:sp>
      <p:sp>
        <p:nvSpPr>
          <p:cNvPr id="14" name="Notched Right Arrow 13"/>
          <p:cNvSpPr/>
          <p:nvPr/>
        </p:nvSpPr>
        <p:spPr>
          <a:xfrm>
            <a:off x="2743200" y="2193294"/>
            <a:ext cx="381000" cy="3810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Notched Right Arrow 14"/>
          <p:cNvSpPr/>
          <p:nvPr/>
        </p:nvSpPr>
        <p:spPr>
          <a:xfrm>
            <a:off x="5562600" y="2193294"/>
            <a:ext cx="381000" cy="3810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Tree>
    <p:extLst>
      <p:ext uri="{BB962C8B-B14F-4D97-AF65-F5344CB8AC3E}">
        <p14:creationId xmlns:p14="http://schemas.microsoft.com/office/powerpoint/2010/main" val="4054293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aphicFrame>
        <p:nvGraphicFramePr>
          <p:cNvPr id="7" name="Content Placeholder 6"/>
          <p:cNvGraphicFramePr>
            <a:graphicFrameLocks/>
          </p:cNvGraphicFramePr>
          <p:nvPr>
            <p:extLst>
              <p:ext uri="{D42A27DB-BD31-4B8C-83A1-F6EECF244321}">
                <p14:modId xmlns:p14="http://schemas.microsoft.com/office/powerpoint/2010/main" val="3891037316"/>
              </p:ext>
            </p:extLst>
          </p:nvPr>
        </p:nvGraphicFramePr>
        <p:xfrm>
          <a:off x="3924300" y="990600"/>
          <a:ext cx="4724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 Placeholder 2"/>
          <p:cNvSpPr>
            <a:spLocks noGrp="1"/>
          </p:cNvSpPr>
          <p:nvPr/>
        </p:nvSpPr>
        <p:spPr>
          <a:xfrm>
            <a:off x="381000" y="1143000"/>
            <a:ext cx="4218214" cy="2066605"/>
          </a:xfrm>
          <a:prstGeom prst="rect">
            <a:avLst/>
          </a:prstGeom>
        </p:spPr>
        <p:txBody>
          <a:bodyPr vert="horz" lIns="91440" tIns="45720" rIns="91440" bIns="45720" rtlCol="0">
            <a:noAutofit/>
          </a:bodyPr>
          <a:lstStyle>
            <a:lvl1pPr marL="0" indent="0" algn="l" defTabSz="914400" rtl="0" eaLnBrk="1" latinLnBrk="0" hangingPunct="1">
              <a:lnSpc>
                <a:spcPts val="1600"/>
              </a:lnSpc>
              <a:spcBef>
                <a:spcPct val="20000"/>
              </a:spcBef>
              <a:buClr>
                <a:schemeClr val="accent1">
                  <a:lumMod val="20000"/>
                  <a:lumOff val="80000"/>
                </a:schemeClr>
              </a:buClr>
              <a:buSzPct val="70000"/>
              <a:buFont typeface="Arial" pitchFamily="34" charset="0"/>
              <a:buNone/>
              <a:defRPr sz="1400" kern="1200">
                <a:solidFill>
                  <a:schemeClr val="tx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200" kern="1200">
                <a:solidFill>
                  <a:schemeClr val="tx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000" kern="1200">
                <a:solidFill>
                  <a:schemeClr val="tx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900" kern="1200">
                <a:solidFill>
                  <a:schemeClr val="tx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900" kern="1200">
                <a:solidFill>
                  <a:schemeClr val="tx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000" dirty="0" smtClean="0">
                <a:latin typeface="Century Gothic" pitchFamily="34" charset="0"/>
              </a:rPr>
              <a:t>While it is difficult to speculate what the future holds, there are some economic and social drivers that could impact how the U.S. government invests in research.</a:t>
            </a:r>
            <a:endParaRPr lang="en-US" sz="2000" dirty="0">
              <a:latin typeface="Century Gothic" pitchFamily="34" charset="0"/>
            </a:endParaRPr>
          </a:p>
        </p:txBody>
      </p:sp>
      <p:pic>
        <p:nvPicPr>
          <p:cNvPr id="9" name="Picture 8" descr="C:\Users\LTorres\AppData\Local\Microsoft\Windows\Temporary Internet Files\Low\Content.IE5\K3A40INI\MC910216329[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998" y="3209605"/>
            <a:ext cx="4191000" cy="280657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1" name="TextBox 10"/>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Tree>
    <p:extLst>
      <p:ext uri="{BB962C8B-B14F-4D97-AF65-F5344CB8AC3E}">
        <p14:creationId xmlns:p14="http://schemas.microsoft.com/office/powerpoint/2010/main" val="2489510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loridahightech.com/images/UCFlogo.gif"/>
          <p:cNvPicPr>
            <a:picLocks noChangeAspect="1"/>
          </p:cNvPicPr>
          <p:nvPr/>
        </p:nvPicPr>
        <p:blipFill>
          <a:blip r:embed="rId4"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9" name="Text Placeholder 6"/>
          <p:cNvSpPr>
            <a:spLocks noGrp="1"/>
          </p:cNvSpPr>
          <p:nvPr/>
        </p:nvSpPr>
        <p:spPr>
          <a:xfrm>
            <a:off x="446400" y="1143000"/>
            <a:ext cx="8251200" cy="457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entury Gothic" pitchFamily="34" charset="0"/>
              </a:rPr>
              <a:t>Looking Ahead</a:t>
            </a:r>
            <a:endParaRPr lang="en-US" dirty="0">
              <a:latin typeface="Century Gothic" pitchFamily="34" charset="0"/>
            </a:endParaRPr>
          </a:p>
        </p:txBody>
      </p:sp>
      <p:sp>
        <p:nvSpPr>
          <p:cNvPr id="10" name="Rectangle 9"/>
          <p:cNvSpPr/>
          <p:nvPr/>
        </p:nvSpPr>
        <p:spPr>
          <a:xfrm>
            <a:off x="457200" y="1480456"/>
            <a:ext cx="8125298"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pPr>
            <a:r>
              <a:rPr lang="en-US" sz="1600" i="1" dirty="0" smtClean="0">
                <a:latin typeface="Century Gothic" pitchFamily="34" charset="0"/>
              </a:rPr>
              <a:t>President </a:t>
            </a:r>
            <a:r>
              <a:rPr lang="en-US" sz="1600" i="1" dirty="0">
                <a:latin typeface="Century Gothic" pitchFamily="34" charset="0"/>
              </a:rPr>
              <a:t>Obama’s Charge to </a:t>
            </a:r>
            <a:r>
              <a:rPr lang="en-US" sz="1600" i="1" dirty="0" smtClean="0">
                <a:latin typeface="Century Gothic" pitchFamily="34" charset="0"/>
              </a:rPr>
              <a:t>‘Out-Build</a:t>
            </a:r>
            <a:r>
              <a:rPr lang="en-US" sz="1600" i="1" dirty="0">
                <a:latin typeface="Century Gothic" pitchFamily="34" charset="0"/>
              </a:rPr>
              <a:t>, Out-Innovate, </a:t>
            </a:r>
            <a:r>
              <a:rPr lang="en-US" sz="1600" i="1" dirty="0" smtClean="0">
                <a:latin typeface="Century Gothic" pitchFamily="34" charset="0"/>
              </a:rPr>
              <a:t>Out-Educate’ </a:t>
            </a:r>
            <a:r>
              <a:rPr lang="en-US" sz="1600" i="1" dirty="0">
                <a:latin typeface="Century Gothic" pitchFamily="34" charset="0"/>
              </a:rPr>
              <a:t>the </a:t>
            </a:r>
            <a:r>
              <a:rPr lang="en-US" sz="1600" i="1" dirty="0" smtClean="0">
                <a:latin typeface="Century Gothic" pitchFamily="34" charset="0"/>
              </a:rPr>
              <a:t>World</a:t>
            </a:r>
            <a:endParaRPr lang="en-US" sz="1600" i="1" dirty="0">
              <a:latin typeface="Century Gothic" pitchFamily="34" charset="0"/>
            </a:endParaRPr>
          </a:p>
        </p:txBody>
      </p:sp>
      <p:pic>
        <p:nvPicPr>
          <p:cNvPr id="12" name="9PXHNF7aNWU?fs=1&amp;hl=en_US&amp;rel=0"/>
          <p:cNvPicPr>
            <a:picLocks noRot="1" noChangeAspect="1"/>
          </p:cNvPicPr>
          <p:nvPr>
            <a:videoFile r:link="rId1"/>
          </p:nvPr>
        </p:nvPicPr>
        <p:blipFill>
          <a:blip r:embed="rId5"/>
          <a:stretch>
            <a:fillRect/>
          </a:stretch>
        </p:blipFill>
        <p:spPr>
          <a:xfrm>
            <a:off x="1752600" y="1981200"/>
            <a:ext cx="5384800" cy="4038600"/>
          </a:xfrm>
          <a:prstGeom prst="rect">
            <a:avLst/>
          </a:prstGeom>
        </p:spPr>
      </p:pic>
      <p:sp>
        <p:nvSpPr>
          <p:cNvPr id="11"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Tree>
    <p:extLst>
      <p:ext uri="{BB962C8B-B14F-4D97-AF65-F5344CB8AC3E}">
        <p14:creationId xmlns:p14="http://schemas.microsoft.com/office/powerpoint/2010/main" val="5601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64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a:solidFill>
                  <a:schemeClr val="accent6"/>
                </a:solidFill>
                <a:effectLst>
                  <a:outerShdw blurRad="38100" dist="38100" dir="2700000" algn="tl">
                    <a:srgbClr val="000000">
                      <a:alpha val="43137"/>
                    </a:srgbClr>
                  </a:outerShdw>
                </a:effectLst>
                <a:latin typeface="Century Gothic" pitchFamily="34" charset="0"/>
              </a:rPr>
              <a:t>RELATIONSHIP BUILDING</a:t>
            </a:r>
          </a:p>
          <a:p>
            <a:pPr algn="ctr"/>
            <a:r>
              <a:rPr lang="en-US" sz="2000" b="1" dirty="0" smtClean="0">
                <a:solidFill>
                  <a:schemeClr val="accent6"/>
                </a:solidFill>
                <a:effectLst>
                  <a:outerShdw blurRad="38100" dist="38100" dir="2700000" algn="tl">
                    <a:srgbClr val="000000">
                      <a:alpha val="43137"/>
                    </a:srgbClr>
                  </a:outerShdw>
                </a:effectLst>
                <a:latin typeface="Century Gothic" pitchFamily="34" charset="0"/>
              </a:rPr>
              <a:t>SERVANT LEADERSHIP</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228600" y="3962400"/>
            <a:ext cx="7543800" cy="892552"/>
          </a:xfrm>
          <a:prstGeom prst="rect">
            <a:avLst/>
          </a:prstGeom>
          <a:noFill/>
        </p:spPr>
        <p:txBody>
          <a:bodyPr wrap="square" rtlCol="0">
            <a:spAutoFit/>
          </a:bodyPr>
          <a:lstStyle/>
          <a:p>
            <a:pPr algn="ctr"/>
            <a:endParaRPr lang="en-US" sz="1600" dirty="0" smtClean="0">
              <a:solidFill>
                <a:schemeClr val="accent6"/>
              </a:solidFill>
              <a:latin typeface="Century Gothic" pitchFamily="34" charset="0"/>
            </a:endParaRPr>
          </a:p>
          <a:p>
            <a:pPr algn="ctr"/>
            <a:r>
              <a:rPr lang="en-US" sz="3600" b="1" dirty="0" smtClean="0">
                <a:solidFill>
                  <a:schemeClr val="accent6"/>
                </a:solidFill>
                <a:latin typeface="Century Gothic" pitchFamily="34" charset="0"/>
              </a:rPr>
              <a:t>Doshie Walker</a:t>
            </a:r>
            <a:endParaRPr lang="en-US" sz="3600" b="1" dirty="0">
              <a:solidFill>
                <a:schemeClr val="accent6"/>
              </a:solidFill>
              <a:latin typeface="Century Gothic" pitchFamily="34" charset="0"/>
            </a:endParaRPr>
          </a:p>
        </p:txBody>
      </p:sp>
      <p:pic>
        <p:nvPicPr>
          <p:cNvPr id="7" name="Picture 6"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2" y="580934"/>
            <a:ext cx="35845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txBox="1">
            <a:spLocks/>
          </p:cNvSpPr>
          <p:nvPr/>
        </p:nvSpPr>
        <p:spPr>
          <a:xfrm rot="5400000">
            <a:off x="4694688" y="3370716"/>
            <a:ext cx="6010365"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t>
            </a:r>
            <a:r>
              <a:rPr lang="en-US" sz="1100" b="1" cap="none" dirty="0" smtClean="0">
                <a:solidFill>
                  <a:schemeClr val="accent6">
                    <a:lumMod val="50000"/>
                  </a:schemeClr>
                </a:solidFill>
                <a:latin typeface="Century Gothic" pitchFamily="34" charset="0"/>
              </a:rPr>
              <a:t>Administration…from </a:t>
            </a:r>
            <a:r>
              <a:rPr lang="en-US" sz="1100" b="1" cap="none" dirty="0" smtClean="0">
                <a:solidFill>
                  <a:schemeClr val="accent6">
                    <a:lumMod val="50000"/>
                  </a:schemeClr>
                </a:solidFill>
                <a:latin typeface="Century Gothic" pitchFamily="34" charset="0"/>
              </a:rPr>
              <a:t>CONCEPT to COMMERCIALIZATION</a:t>
            </a:r>
            <a:endParaRPr lang="en-US" sz="1100" b="1" cap="none"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077288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we will cover</a:t>
            </a:r>
            <a:endParaRPr lang="en-US" dirty="0"/>
          </a:p>
        </p:txBody>
      </p:sp>
      <p:sp>
        <p:nvSpPr>
          <p:cNvPr id="3" name="Content Placeholder 2"/>
          <p:cNvSpPr>
            <a:spLocks noGrp="1"/>
          </p:cNvSpPr>
          <p:nvPr>
            <p:ph idx="1"/>
          </p:nvPr>
        </p:nvSpPr>
        <p:spPr/>
        <p:txBody>
          <a:bodyPr/>
          <a:lstStyle/>
          <a:p>
            <a:r>
              <a:rPr lang="en-US" dirty="0" smtClean="0"/>
              <a:t>Origin of Servant Leadership</a:t>
            </a:r>
            <a:endParaRPr lang="en-US" dirty="0"/>
          </a:p>
          <a:p>
            <a:r>
              <a:rPr lang="en-US" dirty="0" smtClean="0"/>
              <a:t>Characteristics of Servant Leadership</a:t>
            </a:r>
            <a:endParaRPr lang="en-US" dirty="0"/>
          </a:p>
          <a:p>
            <a:r>
              <a:rPr lang="en-US" dirty="0" smtClean="0"/>
              <a:t>Practicing Servant Leadership</a:t>
            </a:r>
            <a:endParaRPr lang="en-US" dirty="0"/>
          </a:p>
          <a:p>
            <a:r>
              <a:rPr lang="en-US" dirty="0" smtClean="0"/>
              <a:t>Paradoxes</a:t>
            </a:r>
          </a:p>
          <a:p>
            <a:r>
              <a:rPr lang="en-US" dirty="0" smtClean="0"/>
              <a:t>Summary</a:t>
            </a:r>
          </a:p>
        </p:txBody>
      </p:sp>
    </p:spTree>
    <p:extLst>
      <p:ext uri="{BB962C8B-B14F-4D97-AF65-F5344CB8AC3E}">
        <p14:creationId xmlns:p14="http://schemas.microsoft.com/office/powerpoint/2010/main" val="40375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Century Gothic" pitchFamily="34" charset="0"/>
              </a:rPr>
              <a:t>INTRODUCTION TO SPARKS</a:t>
            </a:r>
            <a:endParaRPr lang="en-US"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buFontTx/>
              <a:buNone/>
            </a:pPr>
            <a:endParaRPr lang="en-US" sz="1600" dirty="0" smtClean="0">
              <a:solidFill>
                <a:schemeClr val="tx1"/>
              </a:solidFill>
              <a:latin typeface="Century Gothic" pitchFamily="34" charset="0"/>
            </a:endParaRPr>
          </a:p>
          <a:p>
            <a:pPr lvl="1">
              <a:spcBef>
                <a:spcPts val="1800"/>
              </a:spcBef>
            </a:pP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is a 10-session, 4-month long professional development program</a:t>
            </a:r>
          </a:p>
          <a:p>
            <a:pPr lvl="1">
              <a:spcBef>
                <a:spcPts val="1800"/>
              </a:spcBef>
            </a:pPr>
            <a:r>
              <a:rPr lang="en-US" b="1" dirty="0" smtClean="0">
                <a:solidFill>
                  <a:schemeClr val="tx1"/>
                </a:solidFill>
                <a:latin typeface="Century Gothic" pitchFamily="34" charset="0"/>
              </a:rPr>
              <a:t>Designed around the CRA Body of Knowledge, meant to give an introduction to basic concepts of research administration: from </a:t>
            </a:r>
            <a:r>
              <a:rPr lang="en-US" b="1" u="sng" dirty="0" smtClean="0">
                <a:solidFill>
                  <a:schemeClr val="tx1"/>
                </a:solidFill>
                <a:latin typeface="Century Gothic" pitchFamily="34" charset="0"/>
              </a:rPr>
              <a:t>Concept</a:t>
            </a:r>
            <a:r>
              <a:rPr lang="en-US" b="1" dirty="0" smtClean="0">
                <a:solidFill>
                  <a:schemeClr val="tx1"/>
                </a:solidFill>
                <a:latin typeface="Century Gothic" pitchFamily="34" charset="0"/>
              </a:rPr>
              <a:t> to </a:t>
            </a:r>
            <a:r>
              <a:rPr lang="en-US" b="1" u="sng" dirty="0" smtClean="0">
                <a:solidFill>
                  <a:schemeClr val="tx1"/>
                </a:solidFill>
                <a:latin typeface="Century Gothic" pitchFamily="34" charset="0"/>
              </a:rPr>
              <a:t>Commercialization</a:t>
            </a:r>
          </a:p>
          <a:p>
            <a:pPr lvl="1">
              <a:spcBef>
                <a:spcPts val="1800"/>
              </a:spcBef>
            </a:pP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meets biweekly May 2 – August 29</a:t>
            </a:r>
          </a:p>
          <a:p>
            <a:pPr lvl="1">
              <a:spcBef>
                <a:spcPts val="1800"/>
              </a:spcBef>
            </a:pPr>
            <a:r>
              <a:rPr lang="en-US" b="1" dirty="0" smtClean="0">
                <a:solidFill>
                  <a:schemeClr val="tx1"/>
                </a:solidFill>
                <a:latin typeface="Century Gothic" pitchFamily="34" charset="0"/>
              </a:rPr>
              <a:t>WHEN:	10am to 12pm (every other Wednesday)</a:t>
            </a:r>
          </a:p>
          <a:p>
            <a:pPr lvl="1">
              <a:spcBef>
                <a:spcPts val="1800"/>
              </a:spcBef>
            </a:pPr>
            <a:r>
              <a:rPr lang="en-US" b="1" dirty="0" smtClean="0">
                <a:solidFill>
                  <a:schemeClr val="tx1"/>
                </a:solidFill>
                <a:latin typeface="Century Gothic" pitchFamily="34" charset="0"/>
              </a:rPr>
              <a:t>WHERE:	University Tower, 2</a:t>
            </a:r>
            <a:r>
              <a:rPr lang="en-US" b="1" baseline="30000" dirty="0" smtClean="0">
                <a:solidFill>
                  <a:schemeClr val="tx1"/>
                </a:solidFill>
                <a:latin typeface="Century Gothic" pitchFamily="34" charset="0"/>
              </a:rPr>
              <a:t>nd</a:t>
            </a:r>
            <a:r>
              <a:rPr lang="en-US" b="1" dirty="0" smtClean="0">
                <a:solidFill>
                  <a:schemeClr val="tx1"/>
                </a:solidFill>
                <a:latin typeface="Century Gothic" pitchFamily="34" charset="0"/>
              </a:rPr>
              <a:t> floor training room</a:t>
            </a:r>
          </a:p>
        </p:txBody>
      </p:sp>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2947" y="102704"/>
            <a:ext cx="7772400" cy="762000"/>
          </a:xfrm>
        </p:spPr>
        <p:txBody>
          <a:bodyPr/>
          <a:lstStyle/>
          <a:p>
            <a:pPr algn="ctr" eaLnBrk="1" hangingPunct="1"/>
            <a:r>
              <a:rPr lang="en-US" b="0" dirty="0" smtClean="0"/>
              <a:t>Origins</a:t>
            </a:r>
          </a:p>
        </p:txBody>
      </p:sp>
      <p:sp>
        <p:nvSpPr>
          <p:cNvPr id="11267" name="TextBox 4"/>
          <p:cNvSpPr txBox="1">
            <a:spLocks noChangeArrowheads="1"/>
          </p:cNvSpPr>
          <p:nvPr/>
        </p:nvSpPr>
        <p:spPr bwMode="auto">
          <a:xfrm>
            <a:off x="866775" y="990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The concept of servant-leadership is thousands of years old.</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97163"/>
            <a:ext cx="685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5"/>
          <p:cNvSpPr txBox="1">
            <a:spLocks noChangeArrowheads="1"/>
          </p:cNvSpPr>
          <p:nvPr/>
        </p:nvSpPr>
        <p:spPr bwMode="auto">
          <a:xfrm>
            <a:off x="1676400" y="2651125"/>
            <a:ext cx="731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dirty="0"/>
              <a:t>375 B.C</a:t>
            </a:r>
            <a:r>
              <a:rPr lang="en-US" sz="2400" u="sng" dirty="0" smtClean="0"/>
              <a:t>.(4</a:t>
            </a:r>
            <a:r>
              <a:rPr lang="en-US" sz="2400" u="sng" baseline="30000" dirty="0" smtClean="0"/>
              <a:t>th</a:t>
            </a:r>
            <a:r>
              <a:rPr lang="en-US" sz="2400" u="sng" dirty="0" smtClean="0"/>
              <a:t> Century B.C.) </a:t>
            </a:r>
            <a:r>
              <a:rPr lang="en-US" sz="2400" u="sng" dirty="0" err="1"/>
              <a:t>Chanakya’s</a:t>
            </a:r>
            <a:r>
              <a:rPr lang="en-US" sz="2400" u="sng" dirty="0"/>
              <a:t> </a:t>
            </a:r>
            <a:r>
              <a:rPr lang="en-US" sz="2400" u="sng" dirty="0" err="1"/>
              <a:t>Arthashastra</a:t>
            </a:r>
            <a:r>
              <a:rPr lang="en-US" sz="2400" u="sng" dirty="0"/>
              <a:t>:</a:t>
            </a:r>
          </a:p>
          <a:p>
            <a:pPr eaLnBrk="1" hangingPunct="1"/>
            <a:r>
              <a:rPr lang="en-US" dirty="0"/>
              <a:t>The [leader] shall consider as good, not what pleases himself but what pleases his subjects.</a:t>
            </a:r>
          </a:p>
        </p:txBody>
      </p:sp>
      <p:sp>
        <p:nvSpPr>
          <p:cNvPr id="11271" name="TextBox 19"/>
          <p:cNvSpPr txBox="1">
            <a:spLocks noChangeArrowheads="1"/>
          </p:cNvSpPr>
          <p:nvPr/>
        </p:nvSpPr>
        <p:spPr bwMode="auto">
          <a:xfrm>
            <a:off x="1722438" y="1514475"/>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dirty="0"/>
              <a:t>600 B.C. Lao Tzu:</a:t>
            </a:r>
          </a:p>
          <a:p>
            <a:pPr eaLnBrk="1" hangingPunct="1"/>
            <a:r>
              <a:rPr lang="en-US" dirty="0"/>
              <a:t>The greatest leader forgets himself and attends to the development of others.</a:t>
            </a:r>
          </a:p>
        </p:txBody>
      </p:sp>
      <p:pic>
        <p:nvPicPr>
          <p:cNvPr id="1127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3" y="1417638"/>
            <a:ext cx="722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4613"/>
            <a:ext cx="874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22"/>
          <p:cNvSpPr txBox="1">
            <a:spLocks noChangeArrowheads="1"/>
          </p:cNvSpPr>
          <p:nvPr/>
        </p:nvSpPr>
        <p:spPr bwMode="auto">
          <a:xfrm>
            <a:off x="1676400" y="3783013"/>
            <a:ext cx="7315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a:t>First Century A.D., Jesus of Nazareth:</a:t>
            </a:r>
          </a:p>
          <a:p>
            <a:pPr eaLnBrk="1" hangingPunct="1"/>
            <a:r>
              <a:rPr lang="en-US"/>
              <a:t>But the greatest among you shall be your servant (Matthew 23:11); The one who is the greatest among you must become like the youngest, and the leader like the servant. (Luke 22:26)</a:t>
            </a:r>
          </a:p>
        </p:txBody>
      </p:sp>
      <p:sp>
        <p:nvSpPr>
          <p:cNvPr id="25" name="TextBox 24"/>
          <p:cNvSpPr txBox="1"/>
          <p:nvPr/>
        </p:nvSpPr>
        <p:spPr>
          <a:xfrm>
            <a:off x="1676400" y="5126038"/>
            <a:ext cx="7315200" cy="1016000"/>
          </a:xfrm>
          <a:prstGeom prst="rect">
            <a:avLst/>
          </a:prstGeom>
          <a:noFill/>
        </p:spPr>
        <p:txBody>
          <a:bodyPr>
            <a:spAutoFit/>
          </a:bodyPr>
          <a:lstStyle/>
          <a:p>
            <a:pPr>
              <a:defRPr/>
            </a:pPr>
            <a:r>
              <a:rPr lang="en-US" sz="2400" u="sng" dirty="0"/>
              <a:t>1970’s Robert K. Greenleaf:</a:t>
            </a:r>
          </a:p>
          <a:p>
            <a:pPr indent="15875">
              <a:defRPr/>
            </a:pPr>
            <a:r>
              <a:rPr lang="en-US" dirty="0"/>
              <a:t>The servant-leader is servant first… It begins with the natural feeling that one wants to serve, to serve first. </a:t>
            </a:r>
          </a:p>
        </p:txBody>
      </p:sp>
      <p:pic>
        <p:nvPicPr>
          <p:cNvPr id="15"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99306" y="5073785"/>
            <a:ext cx="8477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47" y="5057187"/>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493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txBody>
          <a:bodyPr>
            <a:normAutofit fontScale="90000"/>
          </a:bodyPr>
          <a:lstStyle/>
          <a:p>
            <a:pPr algn="ctr"/>
            <a:r>
              <a:rPr lang="en-US" sz="3200" b="0" dirty="0"/>
              <a:t>The Servant Leadership Concept</a:t>
            </a:r>
            <a:r>
              <a:rPr lang="en-US" b="0" dirty="0"/>
              <a:t/>
            </a:r>
            <a:br>
              <a:rPr lang="en-US" b="0" dirty="0"/>
            </a:br>
            <a:endParaRPr lang="en-US" b="0" dirty="0"/>
          </a:p>
        </p:txBody>
      </p:sp>
      <p:sp>
        <p:nvSpPr>
          <p:cNvPr id="3" name="Content Placeholder 2"/>
          <p:cNvSpPr>
            <a:spLocks noGrp="1"/>
          </p:cNvSpPr>
          <p:nvPr>
            <p:ph idx="1"/>
          </p:nvPr>
        </p:nvSpPr>
        <p:spPr>
          <a:xfrm>
            <a:off x="304800" y="1447800"/>
            <a:ext cx="8686800" cy="4632325"/>
          </a:xfrm>
        </p:spPr>
        <p:txBody>
          <a:bodyPr>
            <a:normAutofit lnSpcReduction="10000"/>
          </a:bodyPr>
          <a:lstStyle/>
          <a:p>
            <a:pPr marL="0" indent="0">
              <a:buNone/>
            </a:pPr>
            <a:r>
              <a:rPr lang="en-US" sz="2400" b="0" dirty="0" smtClean="0"/>
              <a:t>In the book Servant </a:t>
            </a:r>
            <a:r>
              <a:rPr lang="en-US" sz="2400" b="0" dirty="0"/>
              <a:t>Leadership, </a:t>
            </a:r>
            <a:endParaRPr lang="en-US" sz="2400" b="0" dirty="0" smtClean="0"/>
          </a:p>
          <a:p>
            <a:pPr marL="0" indent="0">
              <a:buNone/>
            </a:pPr>
            <a:r>
              <a:rPr lang="en-US" sz="2400" b="0" dirty="0" smtClean="0"/>
              <a:t>Robert </a:t>
            </a:r>
            <a:r>
              <a:rPr lang="en-US" sz="2400" b="0" dirty="0"/>
              <a:t>Greenleaf (1991) </a:t>
            </a:r>
            <a:r>
              <a:rPr lang="en-US" sz="2400" b="0" dirty="0" smtClean="0"/>
              <a:t>introduces</a:t>
            </a:r>
          </a:p>
          <a:p>
            <a:pPr marL="0" indent="0">
              <a:buNone/>
            </a:pPr>
            <a:r>
              <a:rPr lang="en-US" sz="2400" b="0" dirty="0" smtClean="0"/>
              <a:t> </a:t>
            </a:r>
            <a:r>
              <a:rPr lang="en-US" sz="2400" b="0" dirty="0"/>
              <a:t>the concept of the leader as servant, </a:t>
            </a:r>
            <a:endParaRPr lang="en-US" sz="2400" b="0" dirty="0" smtClean="0"/>
          </a:p>
          <a:p>
            <a:pPr marL="0" indent="0">
              <a:buNone/>
            </a:pPr>
            <a:r>
              <a:rPr lang="en-US" sz="2400" b="0" dirty="0" smtClean="0"/>
              <a:t>an </a:t>
            </a:r>
            <a:r>
              <a:rPr lang="en-US" sz="2400" b="0" dirty="0"/>
              <a:t>idea he credits to his reading of </a:t>
            </a:r>
            <a:endParaRPr lang="en-US" sz="2400" b="0" dirty="0" smtClean="0"/>
          </a:p>
          <a:p>
            <a:pPr marL="0" indent="0">
              <a:buNone/>
            </a:pPr>
            <a:r>
              <a:rPr lang="en-US" sz="2400" b="0" dirty="0" smtClean="0"/>
              <a:t>Herman </a:t>
            </a:r>
            <a:r>
              <a:rPr lang="en-US" sz="2400" b="0" dirty="0" err="1" smtClean="0"/>
              <a:t>Hesse's</a:t>
            </a:r>
            <a:r>
              <a:rPr lang="en-US" sz="2400" b="0" dirty="0" smtClean="0"/>
              <a:t> short novel  Journey</a:t>
            </a:r>
          </a:p>
          <a:p>
            <a:pPr marL="0" indent="0">
              <a:buNone/>
            </a:pPr>
            <a:r>
              <a:rPr lang="en-US" sz="2400" b="0" dirty="0" smtClean="0"/>
              <a:t> </a:t>
            </a:r>
            <a:r>
              <a:rPr lang="en-US" sz="2400" b="0" dirty="0"/>
              <a:t>to the </a:t>
            </a:r>
            <a:r>
              <a:rPr lang="en-US" sz="2400" b="0" dirty="0" smtClean="0"/>
              <a:t>East in the 1960s.</a:t>
            </a:r>
            <a:r>
              <a:rPr lang="en-US" b="0" dirty="0" smtClean="0"/>
              <a:t> </a:t>
            </a:r>
          </a:p>
          <a:p>
            <a:pPr marL="0" indent="0">
              <a:buNone/>
            </a:pPr>
            <a:endParaRPr lang="en-US" sz="2800" b="0" dirty="0" smtClean="0"/>
          </a:p>
          <a:p>
            <a:pPr marL="0" indent="0">
              <a:buNone/>
            </a:pPr>
            <a:endParaRPr lang="en-US" sz="2800" b="0" dirty="0"/>
          </a:p>
          <a:p>
            <a:pPr marL="0" indent="0">
              <a:buNone/>
            </a:pPr>
            <a:r>
              <a:rPr lang="en-US" sz="2800" dirty="0" smtClean="0"/>
              <a:t>*Mythical journey, sponsored </a:t>
            </a:r>
            <a:r>
              <a:rPr lang="en-US" sz="2800" dirty="0"/>
              <a:t>by an </a:t>
            </a:r>
            <a:r>
              <a:rPr lang="en-US" sz="2800" dirty="0" smtClean="0"/>
              <a:t>Order central character Leo- the servant</a:t>
            </a:r>
            <a:endParaRPr lang="en-US" sz="2800" dirty="0"/>
          </a:p>
        </p:txBody>
      </p:sp>
      <p:pic>
        <p:nvPicPr>
          <p:cNvPr id="4098" name="Picture 2" descr="http://img2.imagesbn.com/images/13820000/1382336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71600"/>
            <a:ext cx="2209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6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Servant -</a:t>
            </a:r>
            <a:r>
              <a:rPr lang="en-US" dirty="0" err="1" smtClean="0"/>
              <a:t>lEADERSHIP</a:t>
            </a:r>
            <a:endParaRPr lang="en-US" dirty="0"/>
          </a:p>
        </p:txBody>
      </p:sp>
      <p:sp>
        <p:nvSpPr>
          <p:cNvPr id="3" name="Content Placeholder 2"/>
          <p:cNvSpPr>
            <a:spLocks noGrp="1"/>
          </p:cNvSpPr>
          <p:nvPr>
            <p:ph idx="1"/>
          </p:nvPr>
        </p:nvSpPr>
        <p:spPr>
          <a:xfrm>
            <a:off x="304800" y="1143000"/>
            <a:ext cx="8686800" cy="4937125"/>
          </a:xfrm>
        </p:spPr>
        <p:txBody>
          <a:bodyPr>
            <a:normAutofit/>
          </a:bodyPr>
          <a:lstStyle/>
          <a:p>
            <a:pPr marL="0" indent="0">
              <a:lnSpc>
                <a:spcPct val="200000"/>
              </a:lnSpc>
              <a:buNone/>
            </a:pPr>
            <a:r>
              <a:rPr lang="en-US" dirty="0"/>
              <a:t>According Greenleaf (1970), servant-leadership is a management style in which leading and serving are in harmony, and there is thoughtful interaction with the environment. </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81600"/>
            <a:ext cx="78089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719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Servant / Service</a:t>
            </a:r>
          </a:p>
        </p:txBody>
      </p:sp>
      <p:sp>
        <p:nvSpPr>
          <p:cNvPr id="14339" name="Content Placeholder 2"/>
          <p:cNvSpPr>
            <a:spLocks noGrp="1"/>
          </p:cNvSpPr>
          <p:nvPr>
            <p:ph idx="1"/>
          </p:nvPr>
        </p:nvSpPr>
        <p:spPr>
          <a:xfrm>
            <a:off x="762000" y="1295400"/>
            <a:ext cx="7772400" cy="4678362"/>
          </a:xfrm>
        </p:spPr>
        <p:txBody>
          <a:bodyPr>
            <a:normAutofit lnSpcReduction="10000"/>
          </a:bodyPr>
          <a:lstStyle/>
          <a:p>
            <a:pPr eaLnBrk="1" hangingPunct="1">
              <a:buFontTx/>
              <a:buNone/>
            </a:pPr>
            <a:r>
              <a:rPr lang="en-US" sz="1800" b="1" u="sng" dirty="0" smtClean="0"/>
              <a:t>Definitions of Servant:</a:t>
            </a:r>
          </a:p>
          <a:p>
            <a:pPr eaLnBrk="1" hangingPunct="1">
              <a:buSzPts val="1600"/>
            </a:pPr>
            <a:r>
              <a:rPr lang="en-US" sz="1600" dirty="0" smtClean="0">
                <a:solidFill>
                  <a:srgbClr val="000000"/>
                </a:solidFill>
              </a:rPr>
              <a:t>one who </a:t>
            </a:r>
            <a:r>
              <a:rPr lang="en-US" sz="1600" b="1" dirty="0" smtClean="0">
                <a:solidFill>
                  <a:srgbClr val="000000"/>
                </a:solidFill>
              </a:rPr>
              <a:t>serves</a:t>
            </a:r>
            <a:r>
              <a:rPr lang="en-US" sz="1600" dirty="0" smtClean="0">
                <a:solidFill>
                  <a:srgbClr val="000000"/>
                </a:solidFill>
              </a:rPr>
              <a:t>, or does </a:t>
            </a:r>
            <a:r>
              <a:rPr lang="en-US" sz="1600" b="1" dirty="0" smtClean="0">
                <a:solidFill>
                  <a:srgbClr val="000000"/>
                </a:solidFill>
              </a:rPr>
              <a:t>services</a:t>
            </a:r>
            <a:r>
              <a:rPr lang="en-US" sz="1600" dirty="0" smtClean="0">
                <a:solidFill>
                  <a:srgbClr val="000000"/>
                </a:solidFill>
              </a:rPr>
              <a:t>, voluntarily or on compulsion; a person who is employed by another for </a:t>
            </a:r>
            <a:r>
              <a:rPr lang="en-US" sz="1600" b="1" dirty="0" smtClean="0">
                <a:solidFill>
                  <a:srgbClr val="000000"/>
                </a:solidFill>
              </a:rPr>
              <a:t>menial offices</a:t>
            </a:r>
            <a:r>
              <a:rPr lang="en-US" sz="1600" dirty="0" smtClean="0">
                <a:solidFill>
                  <a:srgbClr val="000000"/>
                </a:solidFill>
              </a:rPr>
              <a:t>, or for other labor, and is subject to his command; a person who </a:t>
            </a:r>
            <a:r>
              <a:rPr lang="en-US" sz="1600" b="1" dirty="0" smtClean="0">
                <a:solidFill>
                  <a:srgbClr val="000000"/>
                </a:solidFill>
              </a:rPr>
              <a:t>labors</a:t>
            </a:r>
            <a:r>
              <a:rPr lang="en-US" sz="1600" dirty="0" smtClean="0">
                <a:solidFill>
                  <a:srgbClr val="000000"/>
                </a:solidFill>
              </a:rPr>
              <a:t> or </a:t>
            </a:r>
            <a:r>
              <a:rPr lang="en-US" sz="1600" b="1" dirty="0" smtClean="0">
                <a:solidFill>
                  <a:srgbClr val="000000"/>
                </a:solidFill>
              </a:rPr>
              <a:t>exerts </a:t>
            </a:r>
            <a:r>
              <a:rPr lang="en-US" sz="1600" dirty="0" smtClean="0">
                <a:solidFill>
                  <a:srgbClr val="000000"/>
                </a:solidFill>
              </a:rPr>
              <a:t>himself for the </a:t>
            </a:r>
            <a:r>
              <a:rPr lang="en-US" sz="1600" b="1" dirty="0" smtClean="0">
                <a:solidFill>
                  <a:srgbClr val="000000"/>
                </a:solidFill>
              </a:rPr>
              <a:t>benefit of another</a:t>
            </a:r>
            <a:r>
              <a:rPr lang="en-US" sz="1600" dirty="0" smtClean="0">
                <a:solidFill>
                  <a:srgbClr val="000000"/>
                </a:solidFill>
              </a:rPr>
              <a:t>, his master or employer; a subordinate helper… </a:t>
            </a:r>
          </a:p>
          <a:p>
            <a:pPr eaLnBrk="1" hangingPunct="1"/>
            <a:r>
              <a:rPr lang="en-US" sz="1600" dirty="0" smtClean="0"/>
              <a:t>a person in the </a:t>
            </a:r>
            <a:r>
              <a:rPr lang="en-US" sz="1600" b="1" dirty="0" smtClean="0"/>
              <a:t>service of another</a:t>
            </a:r>
            <a:r>
              <a:rPr lang="en-US" sz="1600" dirty="0" smtClean="0"/>
              <a:t>. </a:t>
            </a:r>
          </a:p>
          <a:p>
            <a:pPr eaLnBrk="1" hangingPunct="1"/>
            <a:r>
              <a:rPr lang="en-US" sz="1600" dirty="0" smtClean="0"/>
              <a:t>one who expresses </a:t>
            </a:r>
            <a:r>
              <a:rPr lang="en-US" sz="1600" b="1" dirty="0" smtClean="0"/>
              <a:t>submission</a:t>
            </a:r>
            <a:r>
              <a:rPr lang="en-US" sz="1600" dirty="0" smtClean="0"/>
              <a:t>, recognizance, or </a:t>
            </a:r>
            <a:r>
              <a:rPr lang="en-US" sz="1600" b="1" dirty="0" smtClean="0"/>
              <a:t>debt to another</a:t>
            </a:r>
            <a:r>
              <a:rPr lang="en-US" sz="1600" dirty="0" smtClean="0"/>
              <a:t>:</a:t>
            </a:r>
          </a:p>
          <a:p>
            <a:pPr eaLnBrk="1" hangingPunct="1"/>
            <a:r>
              <a:rPr lang="en-US" sz="1600" dirty="0" smtClean="0"/>
              <a:t>a person working </a:t>
            </a:r>
            <a:r>
              <a:rPr lang="en-US" sz="1600" b="1" dirty="0" smtClean="0"/>
              <a:t>in the service of another</a:t>
            </a:r>
            <a:r>
              <a:rPr lang="en-US" sz="1600" dirty="0" smtClean="0"/>
              <a:t>…</a:t>
            </a:r>
          </a:p>
          <a:p>
            <a:pPr eaLnBrk="1" hangingPunct="1"/>
            <a:r>
              <a:rPr lang="en-US" sz="1600" dirty="0" smtClean="0"/>
              <a:t>in a </a:t>
            </a:r>
            <a:r>
              <a:rPr lang="en-US" sz="1600" b="1" dirty="0" smtClean="0"/>
              <a:t>subordinate</a:t>
            </a:r>
            <a:r>
              <a:rPr lang="en-US" sz="1600" dirty="0" smtClean="0"/>
              <a:t> position…</a:t>
            </a:r>
          </a:p>
          <a:p>
            <a:pPr eaLnBrk="1" hangingPunct="1"/>
            <a:r>
              <a:rPr lang="en-US" sz="1600" dirty="0" smtClean="0"/>
              <a:t>a person who is hired to </a:t>
            </a:r>
            <a:r>
              <a:rPr lang="en-US" sz="1600" b="1" dirty="0" smtClean="0"/>
              <a:t>work for another</a:t>
            </a:r>
            <a:r>
              <a:rPr lang="en-US" sz="1600" dirty="0" smtClean="0"/>
              <a:t>…</a:t>
            </a:r>
            <a:br>
              <a:rPr lang="en-US" sz="1600" dirty="0" smtClean="0"/>
            </a:br>
            <a:endParaRPr lang="en-US" sz="1000" dirty="0" smtClean="0"/>
          </a:p>
          <a:p>
            <a:pPr eaLnBrk="1" hangingPunct="1">
              <a:buFontTx/>
              <a:buNone/>
            </a:pPr>
            <a:r>
              <a:rPr lang="en-US" sz="1800" b="1" u="sng" dirty="0" smtClean="0"/>
              <a:t>Definitions of Service:</a:t>
            </a:r>
          </a:p>
          <a:p>
            <a:pPr eaLnBrk="1" hangingPunct="1"/>
            <a:r>
              <a:rPr lang="en-US" sz="1600" dirty="0" smtClean="0"/>
              <a:t>An act of </a:t>
            </a:r>
            <a:r>
              <a:rPr lang="en-US" sz="1600" b="1" dirty="0" smtClean="0"/>
              <a:t>assistance </a:t>
            </a:r>
            <a:r>
              <a:rPr lang="en-US" sz="1600" dirty="0" smtClean="0"/>
              <a:t>or </a:t>
            </a:r>
            <a:r>
              <a:rPr lang="en-US" sz="1600" b="1" dirty="0" smtClean="0"/>
              <a:t>benefit</a:t>
            </a:r>
            <a:r>
              <a:rPr lang="en-US" sz="1600" dirty="0" smtClean="0"/>
              <a:t>; a favor</a:t>
            </a:r>
          </a:p>
          <a:p>
            <a:pPr eaLnBrk="1" hangingPunct="1"/>
            <a:r>
              <a:rPr lang="en-US" sz="1600" dirty="0" smtClean="0"/>
              <a:t>an act of </a:t>
            </a:r>
            <a:r>
              <a:rPr lang="en-US" sz="1600" b="1" dirty="0" smtClean="0"/>
              <a:t>helpful </a:t>
            </a:r>
            <a:r>
              <a:rPr lang="en-US" sz="1600" dirty="0" smtClean="0"/>
              <a:t>activity; </a:t>
            </a:r>
            <a:r>
              <a:rPr lang="en-US" sz="1600" b="1" dirty="0" smtClean="0"/>
              <a:t>help</a:t>
            </a:r>
            <a:r>
              <a:rPr lang="en-US" sz="1600" dirty="0" smtClean="0"/>
              <a:t>; </a:t>
            </a:r>
            <a:r>
              <a:rPr lang="en-US" sz="1600" b="1" dirty="0" smtClean="0"/>
              <a:t>aid</a:t>
            </a:r>
            <a:r>
              <a:rPr lang="en-US" sz="1600" dirty="0" smtClean="0"/>
              <a:t>.</a:t>
            </a:r>
          </a:p>
          <a:p>
            <a:pPr eaLnBrk="1" hangingPunct="1"/>
            <a:r>
              <a:rPr lang="en-US" sz="1600" dirty="0" smtClean="0"/>
              <a:t>work done by one person or group that </a:t>
            </a:r>
            <a:r>
              <a:rPr lang="en-US" sz="1600" b="1" dirty="0" smtClean="0"/>
              <a:t>benefits another</a:t>
            </a:r>
          </a:p>
          <a:p>
            <a:pPr eaLnBrk="1" hangingPunct="1"/>
            <a:r>
              <a:rPr lang="en-US" sz="1600" dirty="0" smtClean="0"/>
              <a:t>The performance of work or duties </a:t>
            </a:r>
            <a:r>
              <a:rPr lang="en-US" sz="1600" b="1" dirty="0" smtClean="0"/>
              <a:t>for a superior or as a servant</a:t>
            </a:r>
          </a:p>
          <a:p>
            <a:pPr eaLnBrk="1" hangingPunct="1"/>
            <a:r>
              <a:rPr lang="en-US" sz="1600" dirty="0" smtClean="0"/>
              <a:t>be of service, to be </a:t>
            </a:r>
            <a:r>
              <a:rPr lang="en-US" sz="1600" b="1" dirty="0" smtClean="0"/>
              <a:t>helpful </a:t>
            </a:r>
            <a:r>
              <a:rPr lang="en-US" sz="1600" dirty="0" smtClean="0"/>
              <a:t>or </a:t>
            </a:r>
            <a:r>
              <a:rPr lang="en-US" sz="1600" b="1" dirty="0" smtClean="0"/>
              <a:t>useful</a:t>
            </a:r>
            <a:endParaRPr lang="en-US" sz="1600" dirty="0" smtClean="0"/>
          </a:p>
          <a:p>
            <a:pPr eaLnBrk="1" hangingPunct="1">
              <a:buFontTx/>
              <a:buNone/>
            </a:pPr>
            <a:endParaRPr lang="en-US" sz="1600" baseline="30000" dirty="0" smtClean="0"/>
          </a:p>
        </p:txBody>
      </p:sp>
      <p:pic>
        <p:nvPicPr>
          <p:cNvPr id="7170" name="Picture 2" descr="http://t3.gstatic.com/images?q=tbn:ANd9GcRdCIkljwOakQZbiMeF7ZyGuVdIctQrJ8pd7qwx4h9jcoMalBj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563" y="2895600"/>
            <a:ext cx="2057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11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895350" y="1066800"/>
            <a:ext cx="7772400" cy="5436763"/>
          </a:xfrm>
        </p:spPr>
        <p:txBody>
          <a:bodyPr>
            <a:normAutofit/>
          </a:bodyPr>
          <a:lstStyle/>
          <a:p>
            <a:pPr eaLnBrk="1" hangingPunct="1"/>
            <a:r>
              <a:rPr lang="en-US" sz="2000" dirty="0" smtClean="0"/>
              <a:t>a person or thing that </a:t>
            </a:r>
            <a:r>
              <a:rPr lang="en-US" sz="2000" b="1" dirty="0" smtClean="0"/>
              <a:t>leads</a:t>
            </a:r>
            <a:r>
              <a:rPr lang="en-US" sz="2000" dirty="0" smtClean="0"/>
              <a:t>.</a:t>
            </a:r>
          </a:p>
          <a:p>
            <a:pPr eaLnBrk="1" hangingPunct="1"/>
            <a:r>
              <a:rPr lang="en-US" sz="2000" dirty="0" smtClean="0"/>
              <a:t>a </a:t>
            </a:r>
            <a:r>
              <a:rPr lang="en-US" sz="2000" b="1" dirty="0" smtClean="0"/>
              <a:t>guiding</a:t>
            </a:r>
            <a:r>
              <a:rPr lang="en-US" sz="2000" dirty="0" smtClean="0"/>
              <a:t> or </a:t>
            </a:r>
            <a:r>
              <a:rPr lang="en-US" sz="2000" b="1" dirty="0" smtClean="0"/>
              <a:t>directing</a:t>
            </a:r>
            <a:r>
              <a:rPr lang="en-US" sz="2000" dirty="0" smtClean="0"/>
              <a:t> head, as of an army, movement, or political group.</a:t>
            </a:r>
          </a:p>
          <a:p>
            <a:pPr eaLnBrk="1" hangingPunct="1"/>
            <a:r>
              <a:rPr lang="en-US" sz="2000" dirty="0" smtClean="0"/>
              <a:t>One that </a:t>
            </a:r>
            <a:r>
              <a:rPr lang="en-US" sz="2000" b="1" dirty="0" smtClean="0"/>
              <a:t>leads</a:t>
            </a:r>
            <a:r>
              <a:rPr lang="en-US" sz="2000" dirty="0" smtClean="0"/>
              <a:t> or </a:t>
            </a:r>
            <a:r>
              <a:rPr lang="en-US" sz="2000" b="1" dirty="0" smtClean="0"/>
              <a:t>guides</a:t>
            </a:r>
            <a:r>
              <a:rPr lang="en-US" sz="2000" dirty="0" smtClean="0"/>
              <a:t>.</a:t>
            </a:r>
          </a:p>
          <a:p>
            <a:pPr eaLnBrk="1" hangingPunct="1"/>
            <a:r>
              <a:rPr lang="en-US" sz="2000" dirty="0" smtClean="0"/>
              <a:t>One who is </a:t>
            </a:r>
            <a:r>
              <a:rPr lang="en-US" sz="2000" b="1" dirty="0" smtClean="0"/>
              <a:t>in charge</a:t>
            </a:r>
            <a:r>
              <a:rPr lang="en-US" sz="2000" dirty="0" smtClean="0"/>
              <a:t> or </a:t>
            </a:r>
            <a:r>
              <a:rPr lang="en-US" sz="2000" b="1" dirty="0" smtClean="0"/>
              <a:t>in command</a:t>
            </a:r>
            <a:r>
              <a:rPr lang="en-US" sz="2000" dirty="0" smtClean="0"/>
              <a:t> of </a:t>
            </a:r>
            <a:r>
              <a:rPr lang="en-US" sz="2000" b="1" dirty="0" smtClean="0"/>
              <a:t>others</a:t>
            </a:r>
            <a:r>
              <a:rPr lang="en-US" sz="2000" dirty="0" smtClean="0"/>
              <a:t>.</a:t>
            </a:r>
          </a:p>
          <a:p>
            <a:pPr eaLnBrk="1" hangingPunct="1"/>
            <a:r>
              <a:rPr lang="en-US" sz="2000" dirty="0" smtClean="0"/>
              <a:t>One who heads a political party or organization.</a:t>
            </a:r>
          </a:p>
          <a:p>
            <a:pPr eaLnBrk="1" hangingPunct="1"/>
            <a:r>
              <a:rPr lang="en-US" sz="2000" dirty="0" smtClean="0"/>
              <a:t>One who has </a:t>
            </a:r>
            <a:r>
              <a:rPr lang="en-US" sz="2000" b="1" dirty="0" smtClean="0"/>
              <a:t>influence or power</a:t>
            </a:r>
            <a:r>
              <a:rPr lang="en-US" sz="2000" dirty="0" smtClean="0"/>
              <a:t>, especially of a political nature.</a:t>
            </a:r>
          </a:p>
          <a:p>
            <a:pPr eaLnBrk="1" hangingPunct="1"/>
            <a:r>
              <a:rPr lang="en-US" sz="2000" dirty="0" smtClean="0"/>
              <a:t>a person who </a:t>
            </a:r>
            <a:r>
              <a:rPr lang="en-US" sz="2000" b="1" dirty="0" smtClean="0"/>
              <a:t>rules</a:t>
            </a:r>
            <a:r>
              <a:rPr lang="en-US" sz="2000" dirty="0" smtClean="0"/>
              <a:t> or </a:t>
            </a:r>
            <a:r>
              <a:rPr lang="en-US" sz="2000" b="1" dirty="0" smtClean="0"/>
              <a:t>guides</a:t>
            </a:r>
            <a:r>
              <a:rPr lang="en-US" sz="2000" dirty="0" smtClean="0"/>
              <a:t> or </a:t>
            </a:r>
            <a:r>
              <a:rPr lang="en-US" sz="2000" b="1" dirty="0" smtClean="0"/>
              <a:t>inspires others</a:t>
            </a:r>
          </a:p>
          <a:p>
            <a:pPr eaLnBrk="1" hangingPunct="1"/>
            <a:r>
              <a:rPr lang="en-US" sz="2000" dirty="0" smtClean="0"/>
              <a:t> a person who is </a:t>
            </a:r>
            <a:r>
              <a:rPr lang="en-US" sz="2000" b="1" dirty="0" smtClean="0"/>
              <a:t>in front</a:t>
            </a:r>
            <a:r>
              <a:rPr lang="en-US" sz="2000" dirty="0" smtClean="0"/>
              <a:t> or </a:t>
            </a:r>
            <a:r>
              <a:rPr lang="en-US" sz="2000" b="1" dirty="0" smtClean="0"/>
              <a:t>goes first</a:t>
            </a:r>
          </a:p>
          <a:p>
            <a:pPr eaLnBrk="1" hangingPunct="1"/>
            <a:r>
              <a:rPr lang="en-US" sz="2000" dirty="0" smtClean="0"/>
              <a:t>a person who is the </a:t>
            </a:r>
            <a:r>
              <a:rPr lang="en-US" sz="2000" b="1" dirty="0" smtClean="0"/>
              <a:t>head of</a:t>
            </a:r>
            <a:r>
              <a:rPr lang="en-US" sz="2000" dirty="0" smtClean="0"/>
              <a:t>, </a:t>
            </a:r>
            <a:r>
              <a:rPr lang="en-US" sz="2000" b="1" dirty="0" smtClean="0"/>
              <a:t>organizes</a:t>
            </a:r>
            <a:r>
              <a:rPr lang="en-US" sz="2000" dirty="0" smtClean="0"/>
              <a:t> or is </a:t>
            </a:r>
            <a:r>
              <a:rPr lang="en-US" sz="2000" b="1" dirty="0" smtClean="0"/>
              <a:t>in charge</a:t>
            </a:r>
            <a:r>
              <a:rPr lang="en-US" sz="2000" dirty="0" smtClean="0"/>
              <a:t> (of something)</a:t>
            </a:r>
          </a:p>
          <a:p>
            <a:pPr eaLnBrk="1" hangingPunct="1"/>
            <a:r>
              <a:rPr lang="en-US" sz="2000" dirty="0" smtClean="0"/>
              <a:t>The </a:t>
            </a:r>
            <a:r>
              <a:rPr lang="en-US" sz="2000" b="1" dirty="0" smtClean="0"/>
              <a:t>head</a:t>
            </a:r>
            <a:r>
              <a:rPr lang="en-US" sz="2000" dirty="0" smtClean="0"/>
              <a:t> …of any body… as of a tribe, clan, or family; a person in </a:t>
            </a:r>
            <a:r>
              <a:rPr lang="en-US" sz="2000" b="1" dirty="0" smtClean="0"/>
              <a:t>authority</a:t>
            </a:r>
            <a:r>
              <a:rPr lang="en-US" sz="2000" dirty="0" smtClean="0"/>
              <a:t> who </a:t>
            </a:r>
            <a:r>
              <a:rPr lang="en-US" sz="2000" b="1" dirty="0" smtClean="0"/>
              <a:t>directs</a:t>
            </a:r>
            <a:r>
              <a:rPr lang="en-US" sz="2000" dirty="0" smtClean="0"/>
              <a:t> the work of </a:t>
            </a:r>
            <a:r>
              <a:rPr lang="en-US" sz="2000" b="1" dirty="0" smtClean="0"/>
              <a:t>others</a:t>
            </a:r>
            <a:r>
              <a:rPr lang="en-US" sz="2000" dirty="0" smtClean="0"/>
              <a:t>…</a:t>
            </a:r>
          </a:p>
          <a:p>
            <a:pPr eaLnBrk="1" hangingPunct="1"/>
            <a:endParaRPr lang="en-US" sz="2000" dirty="0" smtClean="0"/>
          </a:p>
        </p:txBody>
      </p:sp>
      <p:sp>
        <p:nvSpPr>
          <p:cNvPr id="3" name="Rectangle 2"/>
          <p:cNvSpPr/>
          <p:nvPr/>
        </p:nvSpPr>
        <p:spPr>
          <a:xfrm>
            <a:off x="895350" y="433137"/>
            <a:ext cx="4391025" cy="523220"/>
          </a:xfrm>
          <a:prstGeom prst="rect">
            <a:avLst/>
          </a:prstGeom>
        </p:spPr>
        <p:txBody>
          <a:bodyPr wrap="square">
            <a:spAutoFit/>
          </a:bodyPr>
          <a:lstStyle/>
          <a:p>
            <a:pPr lvl="0"/>
            <a:r>
              <a:rPr lang="en-US" sz="2800" b="1" dirty="0">
                <a:solidFill>
                  <a:prstClr val="black"/>
                </a:solidFill>
              </a:rPr>
              <a:t>Definitions of </a:t>
            </a:r>
            <a:r>
              <a:rPr lang="en-US" sz="2800" b="1" dirty="0" smtClean="0">
                <a:solidFill>
                  <a:prstClr val="black"/>
                </a:solidFill>
              </a:rPr>
              <a:t>Leader:</a:t>
            </a:r>
            <a:endParaRPr lang="en-US" sz="2800" b="1" dirty="0">
              <a:solidFill>
                <a:prstClr val="black"/>
              </a:solidFill>
            </a:endParaRPr>
          </a:p>
        </p:txBody>
      </p:sp>
      <p:sp>
        <p:nvSpPr>
          <p:cNvPr id="4" name="AutoShape 5" descr="data:image/jpg;base64,/9j/4AAQSkZJRgABAQAAAQABAAD/2wBDAAkGBwgHBgkIBwgKCgkLDRYPDQwMDRsUFRAWIB0iIiAdHx8kKDQsJCYxJx8fLT0tMTU3Ojo6Iys/RD84QzQ5Ojf/2wBDAQoKCg0MDRoPDxo3JR8lNzc3Nzc3Nzc3Nzc3Nzc3Nzc3Nzc3Nzc3Nzc3Nzc3Nzc3Nzc3Nzc3Nzc3Nzc3Nzc3Nzf/wAARCABeAF4DASIAAhEBAxEB/8QAHAABAAIDAQEBAAAAAAAAAAAAAAYHAwQFAQII/8QAOhAAAQMDAwIDBQQIBwAAAAAAAQIDBAAFEQYSITFBBxNRFCIyYXEVFoHRCCNEcpGTodJCVJKjscHh/8QAGQEBAQEBAQEAAAAAAAAAAAAAAAQFAgYD/8QAJxEAAgIBAwMEAgMAAAAAAAAAAAECAwQREiExQWEFMpGhE1FxwfH/2gAMAwEAAhEDEQA/ALxpSlAK4151VYrHIbj3W6RozyxlKFq5x6kDoPma7NfmTWV1lw9VajYukRDsiQ+pKVuDlCB8G35bcUB+lo0hmUwh+M6h1lxO5DjagpKh6gjrWWqx8Bva0acltvOb4qXwWPRJIypI/ofxNWdQClKUApSlAKUpQER1R4i2LTMxUOcJbshABUhhndtyMjJJA6c9a9tHiNpu5IWVzfYVICVFM3DeQoZGFZwePQ5rsaj09bNSW/2G7sF5gLDiQFlJSodCCOR1I+hNcyz+H+mrVHLKba3Kyokrmfrlc9uegAwOPSgE/wAQ9JQWi47fYbnYIYX5ij+Cc1XuutT6U1XBZkC3yw5HltNuy3Im0oa3ZWncM9ugPTNWtD05Y4MgSIVogsPDo43HSFD6HGRVU+OkM22cxcYytqbkwpiSjspSCkpV9ccfRIoC09LSbJIs7P3bcjKt7eUIEfokjqCOoPOeeea69VZpuCdESdNvsqX9n3phuLMQT7qJBG5tY9M5KT9M1adAKUpQCleZr2gFKUoBSlKAVUv6Q4xY7Ss9BLUD/oP5VbVV14qQWLpe9JW+andEkzHW3E/VIx/WgOtqmG1cPDlewnLURqQwtIyUqQEqSR/Cu3py8sXu0RJrK0b3mEOONBQKmyRkgjtzmohoBEi9+Fv2Ut4IktIft61rTuCdqikAj90gVBvC3SmooWug89HLDEBa2pbwcSQTsH6vIPvZyk47deDQFoag17bbFcvZJDEl1ttSUyH2QlSY5V03DO7v2FRzxF13dbBe2odtSQrahbLSo3mJm7j8IVnI7jjnNcvV0XTMvxZiQ57MxDjyEGQtl0BC3cDZuHUJ2jBIx1HTBJ6+oblNja6h3RmfGRZocctrQ4RhW74gOODwnnPYfOvlZdXV73odwrnP2oxyoV9uPiYn2eSyG4i2X3HG5ZC2GlDllbecHOD0HcEkZqyXJTDS9jj7aFeilgGqkVc7c3cbnquE6lbjyNrrrDxUEp93jAPTgE55qPI1LcLjPVbWJ0WUJbCltuJZ2FlQ94BQ5yDjB69amWXKxN1x4T5b4+v8PvLHUGlN8vppz9lwXbWVphQlvQ5cWe6F+WlliU3nfgnBOcJ4Bpo3VjGqGJe2M5Fkw3fKfZUsLAJ6FKhwQcH+FUWxbvbHps7UaIrDEZkskMEIK154PGOfnnmrp8L4MCNo2A9b4qmBJb8x3coqUtXQqzk8HGQOwNVwsjNtR7E8oSilqS6lKV2cnw6tLaFLWcJSMk1WPiPdFqh2q7LZ2KtV0ZkHac5a3YOfn8NTy9PFSAwjp1V/0Kg+tWW16YuTTqkpS4wpIKugJ7n6dfwrIyM2ccmNdfTXksqoi6nKXXsbHhrcYUSy3hSpCR5t6lqQE+8SNwwcVGdD2a5acu71xduHnSZLZS8ACULJOSpRPJVnnOB1PrXL0CidHejmPGUq3ykqW64pJ2hfPvpPbJ90g88D61PPLCVZqP1P1C+ux1waS8dSrDxqZw3ST18mGQFuznJawkvuYC3AkBSgBgAn0qO66+0WYjEm2t+chKiJDOM70nHbv07etd2XcWY+RytQ7JqM6p1FFjRklxSlKyMMp6gnOCc/Q1n4LveTGcVq/Jbkxr/C4y4Ry9BJckTLxMmR24kWS0B5eMJPX/CeMYzyfWtCBJi2v7Yn2mK06YqQlboGUIS4dowc9MgdOuSO1baLU7I8NZd+k+dGKpHlQ4zQBDyVKA6de6sY9KlDGlo1sY0xpaZF3JnKXcrq7g7llpBIb45wCoJ/9Jr1Cxt05Ss79jFd+2KjDt3OFpzRsq+3e1xbqoKL+bjcG0qwWGDgNtkdivB46gH61fzLTbDSGmUJQ2hIShCRgJA6ADsKrnQV4tsvX+p1RHA4J/kux3cEBaUIAWnnkEFY4/KrJqsmFY33Ustla1BIHcnFZK59+iLnWmRHaA8xQBRk45ByP+K4tclBuPXQ6gk5JPoaT7iFkq3pJPzqN6nszV8hezOSHGQCcqbwcgjBBB69j9QPpWD7s3rtG/3k/nQ6bvY/Zlfg8n868vsylPeoNP8Ag2VVj6bXYmjLAhMW6EzDit7GWUBCB8h6/OvtVa33evg/ZXP5qf7q8+798/yjv81P91SzxMiT1cX8MpjZSuFNfJq3e0NXCK80hxcV1wYD7PxJ5Bz8+mPxqOXfSDkxix2ZhEeVLkTlefNZhhgtsBIJCyMpz8RyOu0d6lpsN8H7I9/MT/dWOxSUxNYw7bOdLUoqUA0vPJDZVjPTOCDjPetD0+WVRNQ2va/2v7JsuFFkHLetV5Otq5iMxdtGQEqDMJq5JHlAgJBS0rygR+8nAqPa7m3i162hXQPxnotsSt5LaBtcDS9oW2r1JAJBz19KzeLtjjyJce4pRKjPtN7/AGppSQhSk52JOeigcHORx0BI4ltgETWGl7fPvVqaW68z+sbkMjqCQrAIztJGR8iK9KYhox9IsSrvDv1uuriWFyBOAS2Mu7k9N2QMFJx8Ocd6mlfDLTbDSGmW0ttoSEoQgYCQOAAB0FfdAKUpQClKUApSlAKpnxlcEW8sz0WySzPjBCoU9lR2uKBCveG0pO05GMhXPcYFXNXmKA0LBPXdLJBnvR1xnJLCHFsrBBbJGSOa6FOlKAUpSgP/2Q==">
            <a:hlinkClick r:id="rId3"/>
          </p:cNvPr>
          <p:cNvSpPr>
            <a:spLocks noChangeAspect="1" noChangeArrowheads="1"/>
          </p:cNvSpPr>
          <p:nvPr/>
        </p:nvSpPr>
        <p:spPr bwMode="auto">
          <a:xfrm>
            <a:off x="77788" y="-427038"/>
            <a:ext cx="895350"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descr="http://farm3.static.flickr.com/2070/2137729430_11b29f91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309"/>
            <a:ext cx="2543175"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72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057400"/>
            <a:ext cx="8686800" cy="838200"/>
          </a:xfrm>
        </p:spPr>
        <p:txBody>
          <a:bodyPr>
            <a:normAutofit fontScale="90000"/>
          </a:bodyPr>
          <a:lstStyle/>
          <a:p>
            <a:r>
              <a:rPr lang="en-US" dirty="0" smtClean="0"/>
              <a:t>Characteristics of Servant Leadership</a:t>
            </a:r>
            <a:endParaRPr lang="en-US" dirty="0"/>
          </a:p>
        </p:txBody>
      </p:sp>
      <p:pic>
        <p:nvPicPr>
          <p:cNvPr id="7" name="Picture 6" descr="scal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76600"/>
            <a:ext cx="46482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p:nvPr/>
        </p:nvSpPr>
        <p:spPr>
          <a:xfrm>
            <a:off x="2514600" y="5116961"/>
            <a:ext cx="1066800" cy="369888"/>
          </a:xfrm>
          <a:prstGeom prst="rect">
            <a:avLst/>
          </a:prstGeom>
          <a:noFill/>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defRPr/>
            </a:pPr>
            <a:r>
              <a:rPr lang="en-US" sz="1800" dirty="0">
                <a:solidFill>
                  <a:schemeClr val="accent6"/>
                </a:solidFill>
              </a:rPr>
              <a:t>Servant</a:t>
            </a:r>
          </a:p>
        </p:txBody>
      </p:sp>
      <p:sp>
        <p:nvSpPr>
          <p:cNvPr id="5" name="Rectangle 4"/>
          <p:cNvSpPr/>
          <p:nvPr/>
        </p:nvSpPr>
        <p:spPr>
          <a:xfrm>
            <a:off x="5715000" y="5137123"/>
            <a:ext cx="861133" cy="369332"/>
          </a:xfrm>
          <a:prstGeom prst="rect">
            <a:avLst/>
          </a:prstGeom>
        </p:spPr>
        <p:txBody>
          <a:bodyPr wrap="none">
            <a:spAutoFit/>
          </a:bodyPr>
          <a:lstStyle/>
          <a:p>
            <a:r>
              <a:rPr lang="en-US" dirty="0">
                <a:solidFill>
                  <a:schemeClr val="accent6"/>
                </a:solidFill>
              </a:rPr>
              <a:t>Leader</a:t>
            </a:r>
            <a:endParaRPr lang="en-US" dirty="0"/>
          </a:p>
        </p:txBody>
      </p:sp>
    </p:spTree>
    <p:extLst>
      <p:ext uri="{BB962C8B-B14F-4D97-AF65-F5344CB8AC3E}">
        <p14:creationId xmlns:p14="http://schemas.microsoft.com/office/powerpoint/2010/main" val="3719045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76200"/>
            <a:ext cx="7772400" cy="914400"/>
          </a:xfrm>
        </p:spPr>
        <p:txBody>
          <a:bodyPr/>
          <a:lstStyle/>
          <a:p>
            <a:pPr eaLnBrk="1" hangingPunct="1"/>
            <a:r>
              <a:rPr lang="en-US" dirty="0" smtClean="0"/>
              <a:t>Characteristic Breakout</a:t>
            </a:r>
          </a:p>
        </p:txBody>
      </p:sp>
      <p:graphicFrame>
        <p:nvGraphicFramePr>
          <p:cNvPr id="4" name="Content Placeholder 3"/>
          <p:cNvGraphicFramePr>
            <a:graphicFrameLocks noGrp="1"/>
          </p:cNvGraphicFramePr>
          <p:nvPr>
            <p:ph idx="1"/>
          </p:nvPr>
        </p:nvGraphicFramePr>
        <p:xfrm>
          <a:off x="762000" y="14478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Box 4"/>
          <p:cNvSpPr txBox="1">
            <a:spLocks noChangeArrowheads="1"/>
          </p:cNvSpPr>
          <p:nvPr/>
        </p:nvSpPr>
        <p:spPr bwMode="auto">
          <a:xfrm>
            <a:off x="5562600" y="2921000"/>
            <a:ext cx="228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t>Awareness</a:t>
            </a:r>
          </a:p>
          <a:p>
            <a:pPr algn="r"/>
            <a:endParaRPr lang="en-US"/>
          </a:p>
          <a:p>
            <a:pPr algn="r"/>
            <a:r>
              <a:rPr lang="en-US"/>
              <a:t>Persuasion</a:t>
            </a:r>
          </a:p>
          <a:p>
            <a:pPr algn="r"/>
            <a:endParaRPr lang="en-US"/>
          </a:p>
          <a:p>
            <a:pPr algn="r"/>
            <a:r>
              <a:rPr lang="en-US"/>
              <a:t>Conceptualization</a:t>
            </a:r>
          </a:p>
          <a:p>
            <a:pPr algn="r"/>
            <a:endParaRPr lang="en-US"/>
          </a:p>
          <a:p>
            <a:pPr algn="r"/>
            <a:r>
              <a:rPr lang="en-US"/>
              <a:t>Foresight</a:t>
            </a:r>
          </a:p>
        </p:txBody>
      </p:sp>
      <p:sp>
        <p:nvSpPr>
          <p:cNvPr id="20485" name="TextBox 5"/>
          <p:cNvSpPr txBox="1">
            <a:spLocks noChangeArrowheads="1"/>
          </p:cNvSpPr>
          <p:nvPr/>
        </p:nvSpPr>
        <p:spPr bwMode="auto">
          <a:xfrm>
            <a:off x="1295400" y="2971800"/>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Listening</a:t>
            </a:r>
          </a:p>
          <a:p>
            <a:endParaRPr lang="en-US"/>
          </a:p>
          <a:p>
            <a:r>
              <a:rPr lang="en-US"/>
              <a:t>Empathy</a:t>
            </a:r>
          </a:p>
          <a:p>
            <a:endParaRPr lang="en-US"/>
          </a:p>
          <a:p>
            <a:r>
              <a:rPr lang="en-US"/>
              <a:t>Healing</a:t>
            </a:r>
          </a:p>
        </p:txBody>
      </p:sp>
      <p:sp>
        <p:nvSpPr>
          <p:cNvPr id="20486" name="TextBox 6"/>
          <p:cNvSpPr txBox="1">
            <a:spLocks noChangeArrowheads="1"/>
          </p:cNvSpPr>
          <p:nvPr/>
        </p:nvSpPr>
        <p:spPr bwMode="auto">
          <a:xfrm>
            <a:off x="3352800" y="2941638"/>
            <a:ext cx="2514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t>Stewardship</a:t>
            </a:r>
          </a:p>
          <a:p>
            <a:pPr algn="ctr"/>
            <a:endParaRPr lang="en-US"/>
          </a:p>
          <a:p>
            <a:pPr algn="ctr"/>
            <a:r>
              <a:rPr lang="en-US"/>
              <a:t>Commitment to People</a:t>
            </a:r>
          </a:p>
          <a:p>
            <a:pPr algn="ctr"/>
            <a:endParaRPr lang="en-US"/>
          </a:p>
          <a:p>
            <a:pPr algn="ctr"/>
            <a:r>
              <a:rPr lang="en-US"/>
              <a:t>Building Community</a:t>
            </a:r>
          </a:p>
        </p:txBody>
      </p:sp>
      <p:sp>
        <p:nvSpPr>
          <p:cNvPr id="20487" name="TextBox 4"/>
          <p:cNvSpPr txBox="1">
            <a:spLocks noChangeArrowheads="1"/>
          </p:cNvSpPr>
          <p:nvPr/>
        </p:nvSpPr>
        <p:spPr bwMode="auto">
          <a:xfrm>
            <a:off x="914400" y="1023144"/>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Breaking out Spears’ characteristics into 3 dimensions…</a:t>
            </a:r>
          </a:p>
        </p:txBody>
      </p:sp>
      <p:sp>
        <p:nvSpPr>
          <p:cNvPr id="9" name="TextBox 8"/>
          <p:cNvSpPr txBox="1"/>
          <p:nvPr/>
        </p:nvSpPr>
        <p:spPr>
          <a:xfrm>
            <a:off x="762000" y="1447800"/>
            <a:ext cx="7696200" cy="400050"/>
          </a:xfrm>
          <a:prstGeom prst="rect">
            <a:avLst/>
          </a:prstGeom>
          <a:noFill/>
        </p:spPr>
        <p:txBody>
          <a:bodyPr>
            <a:spAutoFit/>
          </a:bodyPr>
          <a:lstStyle/>
          <a:p>
            <a:pPr algn="ctr" eaLnBrk="0" hangingPunct="0">
              <a:defRPr/>
            </a:pPr>
            <a:r>
              <a:rPr lang="en-US" sz="2000" b="1" dirty="0">
                <a:latin typeface="+mn-lt"/>
                <a:cs typeface="+mn-cs"/>
              </a:rPr>
              <a:t>SERVANT-LEADER</a:t>
            </a:r>
          </a:p>
        </p:txBody>
      </p:sp>
    </p:spTree>
    <p:extLst>
      <p:ext uri="{BB962C8B-B14F-4D97-AF65-F5344CB8AC3E}">
        <p14:creationId xmlns:p14="http://schemas.microsoft.com/office/powerpoint/2010/main" val="1704348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228600"/>
            <a:ext cx="7772400" cy="762000"/>
          </a:xfrm>
        </p:spPr>
        <p:txBody>
          <a:bodyPr/>
          <a:lstStyle/>
          <a:p>
            <a:pPr eaLnBrk="1" hangingPunct="1"/>
            <a:r>
              <a:rPr lang="en-US" dirty="0" smtClean="0"/>
              <a:t>Characteristic Breakout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7102201"/>
              </p:ext>
            </p:extLst>
          </p:nvPr>
        </p:nvGraphicFramePr>
        <p:xfrm>
          <a:off x="762000" y="14478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62600" y="2921000"/>
            <a:ext cx="2286000" cy="2032000"/>
          </a:xfrm>
          <a:prstGeom prst="rect">
            <a:avLst/>
          </a:prstGeom>
          <a:noFill/>
        </p:spPr>
        <p:txBody>
          <a:bodyPr>
            <a:spAutoFit/>
          </a:bodyPr>
          <a:lstStyle/>
          <a:p>
            <a:pPr algn="r" eaLnBrk="0" hangingPunct="0">
              <a:defRPr/>
            </a:pPr>
            <a:r>
              <a:rPr lang="en-US" dirty="0">
                <a:solidFill>
                  <a:schemeClr val="bg2">
                    <a:lumMod val="60000"/>
                    <a:lumOff val="40000"/>
                  </a:schemeClr>
                </a:solidFill>
                <a:cs typeface="+mn-cs"/>
              </a:rPr>
              <a:t>Awareness</a:t>
            </a:r>
          </a:p>
          <a:p>
            <a:pPr algn="r" eaLnBrk="0" hangingPunct="0">
              <a:defRPr/>
            </a:pPr>
            <a:endParaRPr lang="en-US" dirty="0">
              <a:solidFill>
                <a:schemeClr val="bg2">
                  <a:lumMod val="60000"/>
                  <a:lumOff val="40000"/>
                </a:schemeClr>
              </a:solidFill>
              <a:cs typeface="+mn-cs"/>
            </a:endParaRPr>
          </a:p>
          <a:p>
            <a:pPr algn="r" eaLnBrk="0" hangingPunct="0">
              <a:defRPr/>
            </a:pPr>
            <a:r>
              <a:rPr lang="en-US" dirty="0">
                <a:solidFill>
                  <a:schemeClr val="bg2">
                    <a:lumMod val="60000"/>
                    <a:lumOff val="40000"/>
                  </a:schemeClr>
                </a:solidFill>
                <a:cs typeface="+mn-cs"/>
              </a:rPr>
              <a:t>Persuasion</a:t>
            </a:r>
          </a:p>
          <a:p>
            <a:pPr algn="r" eaLnBrk="0" hangingPunct="0">
              <a:defRPr/>
            </a:pPr>
            <a:endParaRPr lang="en-US" dirty="0">
              <a:solidFill>
                <a:schemeClr val="bg2">
                  <a:lumMod val="60000"/>
                  <a:lumOff val="40000"/>
                </a:schemeClr>
              </a:solidFill>
              <a:cs typeface="+mn-cs"/>
            </a:endParaRPr>
          </a:p>
          <a:p>
            <a:pPr algn="r" eaLnBrk="0" hangingPunct="0">
              <a:defRPr/>
            </a:pPr>
            <a:r>
              <a:rPr lang="en-US" dirty="0">
                <a:solidFill>
                  <a:schemeClr val="bg2">
                    <a:lumMod val="60000"/>
                    <a:lumOff val="40000"/>
                  </a:schemeClr>
                </a:solidFill>
                <a:cs typeface="+mn-cs"/>
              </a:rPr>
              <a:t>Conceptualization</a:t>
            </a:r>
          </a:p>
          <a:p>
            <a:pPr algn="r" eaLnBrk="0" hangingPunct="0">
              <a:defRPr/>
            </a:pPr>
            <a:endParaRPr lang="en-US" dirty="0">
              <a:solidFill>
                <a:schemeClr val="bg2">
                  <a:lumMod val="60000"/>
                  <a:lumOff val="40000"/>
                </a:schemeClr>
              </a:solidFill>
              <a:cs typeface="+mn-cs"/>
            </a:endParaRPr>
          </a:p>
          <a:p>
            <a:pPr algn="r" eaLnBrk="0" hangingPunct="0">
              <a:defRPr/>
            </a:pPr>
            <a:r>
              <a:rPr lang="en-US" dirty="0">
                <a:solidFill>
                  <a:schemeClr val="bg2">
                    <a:lumMod val="60000"/>
                    <a:lumOff val="40000"/>
                  </a:schemeClr>
                </a:solidFill>
                <a:cs typeface="+mn-cs"/>
              </a:rPr>
              <a:t>Foresight</a:t>
            </a:r>
          </a:p>
        </p:txBody>
      </p:sp>
      <p:sp>
        <p:nvSpPr>
          <p:cNvPr id="21509" name="TextBox 5"/>
          <p:cNvSpPr txBox="1">
            <a:spLocks noChangeArrowheads="1"/>
          </p:cNvSpPr>
          <p:nvPr/>
        </p:nvSpPr>
        <p:spPr bwMode="auto">
          <a:xfrm>
            <a:off x="1295400" y="2971800"/>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Listening</a:t>
            </a:r>
          </a:p>
          <a:p>
            <a:endParaRPr lang="en-US"/>
          </a:p>
          <a:p>
            <a:r>
              <a:rPr lang="en-US"/>
              <a:t>Empathy</a:t>
            </a:r>
          </a:p>
          <a:p>
            <a:endParaRPr lang="en-US"/>
          </a:p>
          <a:p>
            <a:r>
              <a:rPr lang="en-US"/>
              <a:t>Healing</a:t>
            </a:r>
          </a:p>
        </p:txBody>
      </p:sp>
      <p:sp>
        <p:nvSpPr>
          <p:cNvPr id="7" name="TextBox 6"/>
          <p:cNvSpPr txBox="1"/>
          <p:nvPr/>
        </p:nvSpPr>
        <p:spPr>
          <a:xfrm>
            <a:off x="3352800" y="2941638"/>
            <a:ext cx="2514600" cy="1477962"/>
          </a:xfrm>
          <a:prstGeom prst="rect">
            <a:avLst/>
          </a:prstGeom>
          <a:noFill/>
        </p:spPr>
        <p:txBody>
          <a:bodyPr>
            <a:spAutoFit/>
          </a:bodyPr>
          <a:lstStyle/>
          <a:p>
            <a:pPr algn="ctr" eaLnBrk="0" hangingPunct="0">
              <a:defRPr/>
            </a:pPr>
            <a:r>
              <a:rPr lang="en-US" dirty="0">
                <a:solidFill>
                  <a:schemeClr val="bg2">
                    <a:lumMod val="60000"/>
                    <a:lumOff val="40000"/>
                  </a:schemeClr>
                </a:solidFill>
                <a:cs typeface="+mn-cs"/>
              </a:rPr>
              <a:t>Stewardship</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Commitment to People</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Building Community</a:t>
            </a:r>
          </a:p>
        </p:txBody>
      </p:sp>
      <p:sp>
        <p:nvSpPr>
          <p:cNvPr id="21511" name="TextBox 4"/>
          <p:cNvSpPr txBox="1">
            <a:spLocks noChangeArrowheads="1"/>
          </p:cNvSpPr>
          <p:nvPr/>
        </p:nvSpPr>
        <p:spPr bwMode="auto">
          <a:xfrm>
            <a:off x="838200" y="838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Breaking out Spears’ characteristics into 3 dimensions…</a:t>
            </a:r>
          </a:p>
        </p:txBody>
      </p:sp>
      <p:sp>
        <p:nvSpPr>
          <p:cNvPr id="9" name="TextBox 8"/>
          <p:cNvSpPr txBox="1"/>
          <p:nvPr/>
        </p:nvSpPr>
        <p:spPr>
          <a:xfrm>
            <a:off x="762000" y="1447800"/>
            <a:ext cx="7696200" cy="400050"/>
          </a:xfrm>
          <a:prstGeom prst="rect">
            <a:avLst/>
          </a:prstGeom>
          <a:noFill/>
        </p:spPr>
        <p:txBody>
          <a:bodyPr>
            <a:spAutoFit/>
          </a:bodyPr>
          <a:lstStyle/>
          <a:p>
            <a:pPr algn="ctr" eaLnBrk="0" hangingPunct="0">
              <a:defRPr/>
            </a:pPr>
            <a:r>
              <a:rPr lang="en-US" sz="2000" b="1" dirty="0">
                <a:latin typeface="+mn-lt"/>
                <a:cs typeface="+mn-cs"/>
              </a:rPr>
              <a:t>SERVANT-LEADER</a:t>
            </a:r>
          </a:p>
        </p:txBody>
      </p:sp>
    </p:spTree>
    <p:extLst>
      <p:ext uri="{BB962C8B-B14F-4D97-AF65-F5344CB8AC3E}">
        <p14:creationId xmlns:p14="http://schemas.microsoft.com/office/powerpoint/2010/main" val="2782583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228600"/>
            <a:ext cx="7772400" cy="762000"/>
          </a:xfrm>
        </p:spPr>
        <p:txBody>
          <a:bodyPr/>
          <a:lstStyle/>
          <a:p>
            <a:pPr eaLnBrk="1" hangingPunct="1"/>
            <a:r>
              <a:rPr lang="en-US" dirty="0" smtClean="0"/>
              <a:t>Characteristic Breakout</a:t>
            </a:r>
          </a:p>
        </p:txBody>
      </p:sp>
      <p:sp>
        <p:nvSpPr>
          <p:cNvPr id="23555" name="TextBox 4"/>
          <p:cNvSpPr txBox="1">
            <a:spLocks noChangeArrowheads="1"/>
          </p:cNvSpPr>
          <p:nvPr/>
        </p:nvSpPr>
        <p:spPr bwMode="auto">
          <a:xfrm>
            <a:off x="838200" y="838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Breaking out Spears’ characteristics into 3 dimensions</a:t>
            </a:r>
          </a:p>
        </p:txBody>
      </p:sp>
      <p:graphicFrame>
        <p:nvGraphicFramePr>
          <p:cNvPr id="10" name="Content Placeholder 3"/>
          <p:cNvGraphicFramePr>
            <a:graphicFrameLocks noGrp="1"/>
          </p:cNvGraphicFramePr>
          <p:nvPr>
            <p:ph idx="1"/>
          </p:nvPr>
        </p:nvGraphicFramePr>
        <p:xfrm>
          <a:off x="762000" y="14478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7" name="TextBox 10"/>
          <p:cNvSpPr txBox="1">
            <a:spLocks noChangeArrowheads="1"/>
          </p:cNvSpPr>
          <p:nvPr/>
        </p:nvSpPr>
        <p:spPr bwMode="auto">
          <a:xfrm>
            <a:off x="5562600" y="2921000"/>
            <a:ext cx="228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t>Awareness</a:t>
            </a:r>
          </a:p>
          <a:p>
            <a:pPr algn="r"/>
            <a:endParaRPr lang="en-US"/>
          </a:p>
          <a:p>
            <a:pPr algn="r"/>
            <a:r>
              <a:rPr lang="en-US"/>
              <a:t>Persuasion</a:t>
            </a:r>
          </a:p>
          <a:p>
            <a:pPr algn="r"/>
            <a:endParaRPr lang="en-US"/>
          </a:p>
          <a:p>
            <a:pPr algn="r"/>
            <a:r>
              <a:rPr lang="en-US"/>
              <a:t>Conceptualization</a:t>
            </a:r>
          </a:p>
          <a:p>
            <a:pPr algn="r"/>
            <a:endParaRPr lang="en-US"/>
          </a:p>
          <a:p>
            <a:pPr algn="r"/>
            <a:r>
              <a:rPr lang="en-US"/>
              <a:t>Foresight</a:t>
            </a:r>
          </a:p>
        </p:txBody>
      </p:sp>
      <p:sp>
        <p:nvSpPr>
          <p:cNvPr id="12" name="TextBox 11"/>
          <p:cNvSpPr txBox="1"/>
          <p:nvPr/>
        </p:nvSpPr>
        <p:spPr>
          <a:xfrm>
            <a:off x="1295400" y="2971800"/>
            <a:ext cx="2286000" cy="1477963"/>
          </a:xfrm>
          <a:prstGeom prst="rect">
            <a:avLst/>
          </a:prstGeom>
          <a:noFill/>
        </p:spPr>
        <p:txBody>
          <a:bodyPr>
            <a:spAutoFit/>
          </a:bodyPr>
          <a:lstStyle/>
          <a:p>
            <a:pPr eaLnBrk="0" hangingPunct="0">
              <a:defRPr/>
            </a:pPr>
            <a:r>
              <a:rPr lang="en-US" dirty="0">
                <a:solidFill>
                  <a:schemeClr val="bg2">
                    <a:lumMod val="60000"/>
                    <a:lumOff val="40000"/>
                  </a:schemeClr>
                </a:solidFill>
                <a:cs typeface="+mn-cs"/>
              </a:rPr>
              <a:t>Listening</a:t>
            </a:r>
          </a:p>
          <a:p>
            <a:pPr eaLnBrk="0" hangingPunct="0">
              <a:defRPr/>
            </a:pPr>
            <a:endParaRPr lang="en-US" dirty="0">
              <a:solidFill>
                <a:schemeClr val="bg2">
                  <a:lumMod val="60000"/>
                  <a:lumOff val="40000"/>
                </a:schemeClr>
              </a:solidFill>
              <a:cs typeface="+mn-cs"/>
            </a:endParaRPr>
          </a:p>
          <a:p>
            <a:pPr eaLnBrk="0" hangingPunct="0">
              <a:defRPr/>
            </a:pPr>
            <a:r>
              <a:rPr lang="en-US" dirty="0">
                <a:solidFill>
                  <a:schemeClr val="bg2">
                    <a:lumMod val="60000"/>
                    <a:lumOff val="40000"/>
                  </a:schemeClr>
                </a:solidFill>
                <a:cs typeface="+mn-cs"/>
              </a:rPr>
              <a:t>Empathy</a:t>
            </a:r>
          </a:p>
          <a:p>
            <a:pPr eaLnBrk="0" hangingPunct="0">
              <a:defRPr/>
            </a:pPr>
            <a:endParaRPr lang="en-US" dirty="0">
              <a:solidFill>
                <a:schemeClr val="bg2">
                  <a:lumMod val="60000"/>
                  <a:lumOff val="40000"/>
                </a:schemeClr>
              </a:solidFill>
              <a:cs typeface="+mn-cs"/>
            </a:endParaRPr>
          </a:p>
          <a:p>
            <a:pPr eaLnBrk="0" hangingPunct="0">
              <a:defRPr/>
            </a:pPr>
            <a:r>
              <a:rPr lang="en-US" dirty="0">
                <a:solidFill>
                  <a:schemeClr val="bg2">
                    <a:lumMod val="60000"/>
                    <a:lumOff val="40000"/>
                  </a:schemeClr>
                </a:solidFill>
                <a:cs typeface="+mn-cs"/>
              </a:rPr>
              <a:t>Healing</a:t>
            </a:r>
          </a:p>
        </p:txBody>
      </p:sp>
      <p:sp>
        <p:nvSpPr>
          <p:cNvPr id="13" name="TextBox 12"/>
          <p:cNvSpPr txBox="1"/>
          <p:nvPr/>
        </p:nvSpPr>
        <p:spPr>
          <a:xfrm>
            <a:off x="3352800" y="2941638"/>
            <a:ext cx="2514600" cy="1477962"/>
          </a:xfrm>
          <a:prstGeom prst="rect">
            <a:avLst/>
          </a:prstGeom>
          <a:noFill/>
        </p:spPr>
        <p:txBody>
          <a:bodyPr>
            <a:spAutoFit/>
          </a:bodyPr>
          <a:lstStyle/>
          <a:p>
            <a:pPr algn="ctr" eaLnBrk="0" hangingPunct="0">
              <a:defRPr/>
            </a:pPr>
            <a:r>
              <a:rPr lang="en-US" dirty="0">
                <a:solidFill>
                  <a:schemeClr val="bg2">
                    <a:lumMod val="60000"/>
                    <a:lumOff val="40000"/>
                  </a:schemeClr>
                </a:solidFill>
                <a:cs typeface="+mn-cs"/>
              </a:rPr>
              <a:t>Stewardship</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Commitment to People</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Building Community</a:t>
            </a:r>
          </a:p>
        </p:txBody>
      </p:sp>
      <p:sp>
        <p:nvSpPr>
          <p:cNvPr id="14" name="TextBox 13"/>
          <p:cNvSpPr txBox="1"/>
          <p:nvPr/>
        </p:nvSpPr>
        <p:spPr>
          <a:xfrm>
            <a:off x="762000" y="1447800"/>
            <a:ext cx="7696200" cy="400050"/>
          </a:xfrm>
          <a:prstGeom prst="rect">
            <a:avLst/>
          </a:prstGeom>
          <a:noFill/>
        </p:spPr>
        <p:txBody>
          <a:bodyPr>
            <a:spAutoFit/>
          </a:bodyPr>
          <a:lstStyle/>
          <a:p>
            <a:pPr algn="ctr" eaLnBrk="0" hangingPunct="0">
              <a:defRPr/>
            </a:pPr>
            <a:r>
              <a:rPr lang="en-US" sz="2000" b="1" dirty="0">
                <a:latin typeface="+mn-lt"/>
                <a:cs typeface="+mn-cs"/>
              </a:rPr>
              <a:t>SERVANT-LEADER</a:t>
            </a:r>
          </a:p>
        </p:txBody>
      </p:sp>
    </p:spTree>
    <p:extLst>
      <p:ext uri="{BB962C8B-B14F-4D97-AF65-F5344CB8AC3E}">
        <p14:creationId xmlns:p14="http://schemas.microsoft.com/office/powerpoint/2010/main" val="4038526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ubtitle 4"/>
          <p:cNvSpPr>
            <a:spLocks noGrp="1"/>
          </p:cNvSpPr>
          <p:nvPr>
            <p:ph type="subTitle" idx="1"/>
          </p:nvPr>
        </p:nvSpPr>
        <p:spPr>
          <a:xfrm>
            <a:off x="-76200" y="1066800"/>
            <a:ext cx="8915400" cy="990600"/>
          </a:xfrm>
        </p:spPr>
        <p:txBody>
          <a:bodyPr>
            <a:normAutofit/>
          </a:bodyPr>
          <a:lstStyle/>
          <a:p>
            <a:pPr algn="ctr" eaLnBrk="1" hangingPunct="1"/>
            <a:r>
              <a:rPr lang="en-US" sz="3200" b="1" dirty="0" smtClean="0">
                <a:solidFill>
                  <a:schemeClr val="tx1"/>
                </a:solidFill>
              </a:rPr>
              <a:t>Translating the concepts into real-world practice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3200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74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buFontTx/>
              <a:buNone/>
            </a:pPr>
            <a:endParaRPr lang="en-US" sz="1600" dirty="0" smtClean="0">
              <a:solidFill>
                <a:schemeClr val="tx1"/>
              </a:solidFill>
              <a:latin typeface="Century Gothic" pitchFamily="34" charset="0"/>
            </a:endParaRPr>
          </a:p>
          <a:p>
            <a:pPr lvl="1">
              <a:spcBef>
                <a:spcPts val="1800"/>
              </a:spcBef>
            </a:pP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is a certificate-based professional development program</a:t>
            </a:r>
          </a:p>
          <a:p>
            <a:pPr lvl="1">
              <a:spcBef>
                <a:spcPts val="1800"/>
              </a:spcBef>
            </a:pPr>
            <a:r>
              <a:rPr lang="en-US" b="1" dirty="0" smtClean="0">
                <a:solidFill>
                  <a:schemeClr val="tx1"/>
                </a:solidFill>
                <a:latin typeface="Century Gothic" pitchFamily="34" charset="0"/>
              </a:rPr>
              <a:t>To be eligible for the </a:t>
            </a: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certificate</a:t>
            </a:r>
          </a:p>
          <a:p>
            <a:pPr marL="1771650" lvl="3" indent="-457200">
              <a:spcBef>
                <a:spcPts val="600"/>
              </a:spcBef>
              <a:buFont typeface="+mj-lt"/>
              <a:buAutoNum type="arabicPeriod"/>
            </a:pPr>
            <a:r>
              <a:rPr lang="en-US" b="1" dirty="0" smtClean="0">
                <a:solidFill>
                  <a:schemeClr val="tx1"/>
                </a:solidFill>
                <a:latin typeface="Century Gothic" pitchFamily="34" charset="0"/>
              </a:rPr>
              <a:t>Complete the Pre-/Post- </a:t>
            </a: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evaluation</a:t>
            </a:r>
          </a:p>
          <a:p>
            <a:pPr marL="1771650" lvl="3" indent="-457200">
              <a:spcBef>
                <a:spcPts val="600"/>
              </a:spcBef>
              <a:buFont typeface="+mj-lt"/>
              <a:buAutoNum type="arabicPeriod"/>
            </a:pPr>
            <a:r>
              <a:rPr lang="en-US" b="1" dirty="0" smtClean="0">
                <a:solidFill>
                  <a:schemeClr val="tx1"/>
                </a:solidFill>
                <a:latin typeface="Century Gothic" pitchFamily="34" charset="0"/>
              </a:rPr>
              <a:t>Attend all </a:t>
            </a: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sessions</a:t>
            </a:r>
          </a:p>
          <a:p>
            <a:pPr marL="2228850" lvl="4" indent="-457200">
              <a:spcBef>
                <a:spcPts val="600"/>
              </a:spcBef>
            </a:pPr>
            <a:r>
              <a:rPr lang="en-US" b="1" dirty="0" smtClean="0">
                <a:solidFill>
                  <a:schemeClr val="tx1"/>
                </a:solidFill>
                <a:latin typeface="Century Gothic" pitchFamily="34" charset="0"/>
              </a:rPr>
              <a:t>Only ONE session may be missed</a:t>
            </a:r>
          </a:p>
          <a:p>
            <a:pPr marL="2228850" lvl="4" indent="-457200">
              <a:spcBef>
                <a:spcPts val="600"/>
              </a:spcBef>
            </a:pPr>
            <a:r>
              <a:rPr lang="en-US" b="1" dirty="0" smtClean="0">
                <a:solidFill>
                  <a:schemeClr val="tx1"/>
                </a:solidFill>
                <a:latin typeface="Century Gothic" pitchFamily="34" charset="0"/>
              </a:rPr>
              <a:t>Missed session must be made up within 2 weeks</a:t>
            </a:r>
          </a:p>
          <a:p>
            <a:pPr marL="914400" lvl="1" indent="-457200">
              <a:spcBef>
                <a:spcPts val="1800"/>
              </a:spcBef>
            </a:pP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make-up sessions for previous sessions are available just before the next sequential session</a:t>
            </a:r>
          </a:p>
        </p:txBody>
      </p:sp>
      <p:pic>
        <p:nvPicPr>
          <p:cNvPr id="1026" name="Picture 2" descr="C:\Users\ltorres\AppData\Local\Microsoft\Windows\Temporary Internet Files\Content.IE5\4XW3KXTX\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325755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torres\AppData\Local\Microsoft\Windows\Temporary Internet Files\Content.IE5\4XW3KXTX\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360045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5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228600"/>
            <a:ext cx="7772400" cy="762000"/>
          </a:xfrm>
        </p:spPr>
        <p:txBody>
          <a:bodyPr/>
          <a:lstStyle/>
          <a:p>
            <a:pPr eaLnBrk="1" hangingPunct="1"/>
            <a:r>
              <a:rPr lang="en-US" dirty="0" smtClean="0"/>
              <a:t>Individuals</a:t>
            </a:r>
          </a:p>
        </p:txBody>
      </p:sp>
      <p:sp>
        <p:nvSpPr>
          <p:cNvPr id="39939" name="Content Placeholder 2"/>
          <p:cNvSpPr>
            <a:spLocks noGrp="1"/>
          </p:cNvSpPr>
          <p:nvPr>
            <p:ph idx="1"/>
          </p:nvPr>
        </p:nvSpPr>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buFontTx/>
              <a:buNone/>
            </a:pPr>
            <a:endParaRPr lang="en-US" sz="2400" dirty="0" smtClean="0"/>
          </a:p>
          <a:p>
            <a:pPr eaLnBrk="1" hangingPunct="1"/>
            <a:endParaRPr lang="en-US" sz="2400" dirty="0" smtClean="0"/>
          </a:p>
        </p:txBody>
      </p:sp>
      <p:sp>
        <p:nvSpPr>
          <p:cNvPr id="39941" name="TextBox 4"/>
          <p:cNvSpPr txBox="1">
            <a:spLocks noChangeArrowheads="1"/>
          </p:cNvSpPr>
          <p:nvPr/>
        </p:nvSpPr>
        <p:spPr bwMode="auto">
          <a:xfrm>
            <a:off x="838200" y="1023144"/>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Some examples of modern Servant-Leaders…</a:t>
            </a:r>
          </a:p>
        </p:txBody>
      </p:sp>
      <p:pic>
        <p:nvPicPr>
          <p:cNvPr id="3994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1523999"/>
            <a:ext cx="1295400" cy="159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3886200"/>
            <a:ext cx="15763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81400"/>
            <a:ext cx="1466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Box 18"/>
          <p:cNvSpPr txBox="1">
            <a:spLocks noChangeArrowheads="1"/>
          </p:cNvSpPr>
          <p:nvPr/>
        </p:nvSpPr>
        <p:spPr bwMode="auto">
          <a:xfrm>
            <a:off x="2552700" y="3141349"/>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Sam Walton</a:t>
            </a:r>
          </a:p>
        </p:txBody>
      </p:sp>
      <p:pic>
        <p:nvPicPr>
          <p:cNvPr id="3995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1523999"/>
            <a:ext cx="1563687" cy="15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22"/>
          <p:cNvSpPr txBox="1">
            <a:spLocks noChangeArrowheads="1"/>
          </p:cNvSpPr>
          <p:nvPr/>
        </p:nvSpPr>
        <p:spPr bwMode="auto">
          <a:xfrm>
            <a:off x="1600200" y="54975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Jimmy Carter</a:t>
            </a:r>
          </a:p>
        </p:txBody>
      </p:sp>
      <p:sp>
        <p:nvSpPr>
          <p:cNvPr id="39952" name="TextBox 23"/>
          <p:cNvSpPr txBox="1">
            <a:spLocks noChangeArrowheads="1"/>
          </p:cNvSpPr>
          <p:nvPr/>
        </p:nvSpPr>
        <p:spPr bwMode="auto">
          <a:xfrm>
            <a:off x="3810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The Dalai Lama</a:t>
            </a:r>
          </a:p>
        </p:txBody>
      </p:sp>
      <p:sp>
        <p:nvSpPr>
          <p:cNvPr id="39953" name="TextBox 24"/>
          <p:cNvSpPr txBox="1">
            <a:spLocks noChangeArrowheads="1"/>
          </p:cNvSpPr>
          <p:nvPr/>
        </p:nvSpPr>
        <p:spPr bwMode="auto">
          <a:xfrm>
            <a:off x="4799940" y="3114627"/>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Nelson Mandela</a:t>
            </a:r>
          </a:p>
        </p:txBody>
      </p:sp>
      <p:sp>
        <p:nvSpPr>
          <p:cNvPr id="39954" name="TextBox 27"/>
          <p:cNvSpPr txBox="1">
            <a:spLocks noChangeArrowheads="1"/>
          </p:cNvSpPr>
          <p:nvPr/>
        </p:nvSpPr>
        <p:spPr bwMode="auto">
          <a:xfrm>
            <a:off x="6295931" y="5486400"/>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Countless Unknown</a:t>
            </a:r>
          </a:p>
        </p:txBody>
      </p:sp>
      <p:pic>
        <p:nvPicPr>
          <p:cNvPr id="39955" name="Picture 11" descr="C:\Users\Benjamin Lichtenwaln\AppData\Local\Microsoft\Windows\Temporary Internet Files\Content.IE5\YSNFMWB8\MPj038267400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581400"/>
            <a:ext cx="1371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6" name="Text Box 8"/>
          <p:cNvSpPr txBox="1">
            <a:spLocks noChangeArrowheads="1"/>
          </p:cNvSpPr>
          <p:nvPr/>
        </p:nvSpPr>
        <p:spPr bwMode="auto">
          <a:xfrm>
            <a:off x="304800" y="6627813"/>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a:t>†</a:t>
            </a:r>
          </a:p>
        </p:txBody>
      </p:sp>
    </p:spTree>
    <p:extLst>
      <p:ext uri="{BB962C8B-B14F-4D97-AF65-F5344CB8AC3E}">
        <p14:creationId xmlns:p14="http://schemas.microsoft.com/office/powerpoint/2010/main" val="2013116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3276600"/>
          </a:xfrm>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5200" dirty="0" smtClean="0"/>
              <a:t>“</a:t>
            </a:r>
            <a:r>
              <a:rPr lang="en-US" sz="5200" dirty="0"/>
              <a:t>A servant-leader loves people, and wants to help </a:t>
            </a:r>
            <a:r>
              <a:rPr lang="en-US" sz="5200" dirty="0" smtClean="0"/>
              <a:t>them”.</a:t>
            </a:r>
            <a:endParaRPr lang="en-US" sz="52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
            <a:ext cx="19240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5029200"/>
            <a:ext cx="5257800" cy="369332"/>
          </a:xfrm>
          <a:prstGeom prst="rect">
            <a:avLst/>
          </a:prstGeom>
        </p:spPr>
        <p:txBody>
          <a:bodyPr wrap="square">
            <a:spAutoFit/>
          </a:bodyPr>
          <a:lstStyle/>
          <a:p>
            <a:r>
              <a:rPr lang="en-US" dirty="0"/>
              <a:t>http://www.youtube.com/watch?v=bj73s4dqoUk</a:t>
            </a:r>
          </a:p>
        </p:txBody>
      </p:sp>
    </p:spTree>
    <p:extLst>
      <p:ext uri="{BB962C8B-B14F-4D97-AF65-F5344CB8AC3E}">
        <p14:creationId xmlns:p14="http://schemas.microsoft.com/office/powerpoint/2010/main" val="318785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What is the connection to Research Administration </a:t>
            </a:r>
            <a:endParaRPr lang="en-US" sz="2400" dirty="0"/>
          </a:p>
        </p:txBody>
      </p:sp>
      <p:sp>
        <p:nvSpPr>
          <p:cNvPr id="3" name="Content Placeholder 2"/>
          <p:cNvSpPr>
            <a:spLocks noGrp="1"/>
          </p:cNvSpPr>
          <p:nvPr>
            <p:ph idx="1"/>
          </p:nvPr>
        </p:nvSpPr>
        <p:spPr>
          <a:xfrm>
            <a:off x="304800" y="1524000"/>
            <a:ext cx="8686800" cy="4525963"/>
          </a:xfrm>
        </p:spPr>
        <p:txBody>
          <a:bodyPr>
            <a:normAutofit/>
          </a:bodyPr>
          <a:lstStyle/>
          <a:p>
            <a:pPr marL="0" indent="0">
              <a:buNone/>
            </a:pPr>
            <a:r>
              <a:rPr lang="en-US" dirty="0" smtClean="0"/>
              <a:t> </a:t>
            </a:r>
            <a:endParaRPr lang="en-US" dirty="0"/>
          </a:p>
        </p:txBody>
      </p:sp>
      <p:pic>
        <p:nvPicPr>
          <p:cNvPr id="1028" name="Picture 4" descr="http://www.srainternational.org/redesign/images/sralogo2.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0"/>
            <a:ext cx="6934200"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66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Service</a:t>
            </a:r>
            <a:endParaRPr lang="en-US" dirty="0"/>
          </a:p>
        </p:txBody>
      </p:sp>
      <p:sp>
        <p:nvSpPr>
          <p:cNvPr id="3" name="Content Placeholder 2"/>
          <p:cNvSpPr>
            <a:spLocks noGrp="1"/>
          </p:cNvSpPr>
          <p:nvPr>
            <p:ph idx="1"/>
          </p:nvPr>
        </p:nvSpPr>
        <p:spPr>
          <a:xfrm>
            <a:off x="220224" y="4191000"/>
            <a:ext cx="8686800" cy="2574925"/>
          </a:xfrm>
        </p:spPr>
        <p:txBody>
          <a:bodyPr>
            <a:normAutofit/>
          </a:bodyPr>
          <a:lstStyle/>
          <a:p>
            <a:endParaRPr lang="en-US" dirty="0"/>
          </a:p>
          <a:p>
            <a:pPr marL="0" indent="0">
              <a:buNone/>
            </a:pPr>
            <a:r>
              <a:rPr lang="en-US" sz="2000" dirty="0" smtClean="0"/>
              <a:t>The Office </a:t>
            </a:r>
            <a:r>
              <a:rPr lang="en-US" sz="2000" dirty="0"/>
              <a:t>of Management and Budget (OMB) Circular A21 in the United </a:t>
            </a:r>
            <a:r>
              <a:rPr lang="en-US" sz="2000" dirty="0" smtClean="0"/>
              <a:t>States, created the need for </a:t>
            </a:r>
            <a:r>
              <a:rPr lang="en-US" sz="2000" dirty="0"/>
              <a:t>additional monitoring of awards, which increased the services required from research administration offices.</a:t>
            </a:r>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30" y="1366855"/>
            <a:ext cx="3309233" cy="273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3148" y="1981200"/>
            <a:ext cx="1801968" cy="369332"/>
          </a:xfrm>
          <a:prstGeom prst="rect">
            <a:avLst/>
          </a:prstGeom>
          <a:noFill/>
        </p:spPr>
        <p:txBody>
          <a:bodyPr wrap="none" rtlCol="0">
            <a:spAutoFit/>
          </a:bodyPr>
          <a:lstStyle/>
          <a:p>
            <a:r>
              <a:rPr lang="en-US" dirty="0" smtClean="0"/>
              <a:t>Funding Sources</a:t>
            </a:r>
            <a:endParaRPr lang="en-US" dirty="0"/>
          </a:p>
        </p:txBody>
      </p:sp>
      <p:sp>
        <p:nvSpPr>
          <p:cNvPr id="6" name="TextBox 5"/>
          <p:cNvSpPr txBox="1"/>
          <p:nvPr/>
        </p:nvSpPr>
        <p:spPr>
          <a:xfrm>
            <a:off x="5720801" y="3124200"/>
            <a:ext cx="2331279" cy="369332"/>
          </a:xfrm>
          <a:prstGeom prst="rect">
            <a:avLst/>
          </a:prstGeom>
          <a:noFill/>
        </p:spPr>
        <p:txBody>
          <a:bodyPr wrap="none" rtlCol="0">
            <a:spAutoFit/>
          </a:bodyPr>
          <a:lstStyle/>
          <a:p>
            <a:r>
              <a:rPr lang="en-US" dirty="0" smtClean="0"/>
              <a:t>Requesting guidelines</a:t>
            </a:r>
            <a:endParaRPr lang="en-US" dirty="0"/>
          </a:p>
        </p:txBody>
      </p:sp>
      <p:sp>
        <p:nvSpPr>
          <p:cNvPr id="7" name="TextBox 6"/>
          <p:cNvSpPr txBox="1"/>
          <p:nvPr/>
        </p:nvSpPr>
        <p:spPr>
          <a:xfrm>
            <a:off x="3083958" y="4103132"/>
            <a:ext cx="1964449" cy="369332"/>
          </a:xfrm>
          <a:prstGeom prst="rect">
            <a:avLst/>
          </a:prstGeom>
          <a:noFill/>
        </p:spPr>
        <p:txBody>
          <a:bodyPr wrap="none" rtlCol="0">
            <a:spAutoFit/>
          </a:bodyPr>
          <a:lstStyle/>
          <a:p>
            <a:r>
              <a:rPr lang="en-US" dirty="0" smtClean="0"/>
              <a:t>Preparing budgets</a:t>
            </a:r>
            <a:endParaRPr lang="en-US" dirty="0"/>
          </a:p>
        </p:txBody>
      </p:sp>
      <p:sp>
        <p:nvSpPr>
          <p:cNvPr id="8" name="TextBox 7"/>
          <p:cNvSpPr txBox="1"/>
          <p:nvPr/>
        </p:nvSpPr>
        <p:spPr>
          <a:xfrm>
            <a:off x="6091190" y="1981200"/>
            <a:ext cx="1590500" cy="369332"/>
          </a:xfrm>
          <a:prstGeom prst="rect">
            <a:avLst/>
          </a:prstGeom>
          <a:noFill/>
        </p:spPr>
        <p:txBody>
          <a:bodyPr wrap="none" rtlCol="0">
            <a:spAutoFit/>
          </a:bodyPr>
          <a:lstStyle/>
          <a:p>
            <a:r>
              <a:rPr lang="en-US" dirty="0" smtClean="0"/>
              <a:t>Making copies</a:t>
            </a:r>
            <a:endParaRPr lang="en-US" dirty="0"/>
          </a:p>
        </p:txBody>
      </p:sp>
      <p:sp>
        <p:nvSpPr>
          <p:cNvPr id="9" name="TextBox 8"/>
          <p:cNvSpPr txBox="1"/>
          <p:nvPr/>
        </p:nvSpPr>
        <p:spPr>
          <a:xfrm>
            <a:off x="304800" y="2971854"/>
            <a:ext cx="1897314" cy="369332"/>
          </a:xfrm>
          <a:prstGeom prst="rect">
            <a:avLst/>
          </a:prstGeom>
          <a:noFill/>
        </p:spPr>
        <p:txBody>
          <a:bodyPr wrap="none" rtlCol="0">
            <a:spAutoFit/>
          </a:bodyPr>
          <a:lstStyle/>
          <a:p>
            <a:r>
              <a:rPr lang="en-US" dirty="0" smtClean="0"/>
              <a:t>Mailing proposals</a:t>
            </a:r>
            <a:endParaRPr lang="en-US" dirty="0"/>
          </a:p>
        </p:txBody>
      </p:sp>
    </p:spTree>
    <p:extLst>
      <p:ext uri="{BB962C8B-B14F-4D97-AF65-F5344CB8AC3E}">
        <p14:creationId xmlns:p14="http://schemas.microsoft.com/office/powerpoint/2010/main" val="99673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Servant and Leader</a:t>
            </a:r>
            <a:endParaRPr lang="en-US" dirty="0"/>
          </a:p>
        </p:txBody>
      </p:sp>
      <p:sp>
        <p:nvSpPr>
          <p:cNvPr id="3" name="Content Placeholder 2"/>
          <p:cNvSpPr>
            <a:spLocks noGrp="1"/>
          </p:cNvSpPr>
          <p:nvPr>
            <p:ph idx="1"/>
          </p:nvPr>
        </p:nvSpPr>
        <p:spPr>
          <a:xfrm>
            <a:off x="381000" y="1219201"/>
            <a:ext cx="8686800" cy="4914902"/>
          </a:xfrm>
        </p:spPr>
        <p:txBody>
          <a:bodyPr>
            <a:normAutofit/>
          </a:bodyPr>
          <a:lstStyle/>
          <a:p>
            <a:pPr marL="0" indent="0">
              <a:buNone/>
            </a:pPr>
            <a:endParaRPr lang="en-US" dirty="0" smtClean="0"/>
          </a:p>
          <a:p>
            <a:pPr marL="0" indent="0">
              <a:buNone/>
            </a:pPr>
            <a:r>
              <a:rPr lang="en-US" dirty="0" smtClean="0"/>
              <a:t>                              </a:t>
            </a:r>
            <a:r>
              <a:rPr lang="en-US" b="1" dirty="0" smtClean="0"/>
              <a:t>Servant</a:t>
            </a:r>
            <a:endParaRPr lang="en-US" b="1" dirty="0" smtClean="0"/>
          </a:p>
          <a:p>
            <a:pPr marL="0" indent="0">
              <a:buNone/>
            </a:pPr>
            <a:r>
              <a:rPr lang="en-US" dirty="0" smtClean="0"/>
              <a:t>        </a:t>
            </a:r>
            <a:endParaRPr lang="en-US" b="1" dirty="0" smtClean="0"/>
          </a:p>
          <a:p>
            <a:pPr marL="0" indent="0">
              <a:buNone/>
            </a:pPr>
            <a:r>
              <a:rPr lang="en-US" dirty="0" smtClean="0"/>
              <a:t>                              </a:t>
            </a:r>
          </a:p>
          <a:p>
            <a:pPr marL="0" indent="0">
              <a:buNone/>
            </a:pPr>
            <a:r>
              <a:rPr lang="en-US" dirty="0"/>
              <a:t>	</a:t>
            </a:r>
            <a:r>
              <a:rPr lang="en-US" dirty="0" smtClean="0"/>
              <a:t>		</a:t>
            </a:r>
            <a:r>
              <a:rPr lang="en-US" dirty="0" smtClean="0"/>
              <a:t>    </a:t>
            </a:r>
            <a:r>
              <a:rPr lang="en-US" b="1" dirty="0" smtClean="0"/>
              <a:t>Leader</a:t>
            </a:r>
            <a:endParaRPr lang="en-US" dirty="0"/>
          </a:p>
        </p:txBody>
      </p:sp>
      <p:sp>
        <p:nvSpPr>
          <p:cNvPr id="4" name="TextBox 3"/>
          <p:cNvSpPr txBox="1"/>
          <p:nvPr/>
        </p:nvSpPr>
        <p:spPr>
          <a:xfrm>
            <a:off x="2667000" y="4892865"/>
            <a:ext cx="3534301" cy="523220"/>
          </a:xfrm>
          <a:prstGeom prst="rect">
            <a:avLst/>
          </a:prstGeom>
          <a:noFill/>
        </p:spPr>
        <p:txBody>
          <a:bodyPr wrap="none" rtlCol="0">
            <a:spAutoFit/>
          </a:bodyPr>
          <a:lstStyle/>
          <a:p>
            <a:r>
              <a:rPr lang="en-US" sz="2800" b="1" dirty="0" smtClean="0"/>
              <a:t>    Servant and Leader</a:t>
            </a:r>
            <a:endParaRPr lang="en-US" sz="2800" b="1" dirty="0"/>
          </a:p>
        </p:txBody>
      </p:sp>
      <p:pic>
        <p:nvPicPr>
          <p:cNvPr id="9218" name="Picture 2" descr="http://t2.gstatic.com/images?q=tbn:ANd9GcRa0RGtLSAxu5CJro1xqUd8owTKw-ysUAZAtuAL3KdrDOBfuf6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447800"/>
            <a:ext cx="253610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QNFzLE__7iwSypWdzXmxuHXLzCBokhaG6l4BG2ecyavEXQy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43200"/>
            <a:ext cx="2362200" cy="182631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0.gstatic.com/images?q=tbn:ANd9GcRCpuMm0qDPat0ikgw8QGK76R6fbNQQSi4dRx6Q7UC9ztpF1-L8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767" y="4163875"/>
            <a:ext cx="209058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16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a:bodyPr>
          <a:lstStyle/>
          <a:p>
            <a:pPr algn="ctr"/>
            <a:r>
              <a:rPr lang="en-US" sz="2000" b="1" dirty="0" smtClean="0"/>
              <a:t>How does this concept fit with Research Administration?</a:t>
            </a:r>
            <a:endParaRPr lang="en-US" sz="2000" b="1" dirty="0"/>
          </a:p>
        </p:txBody>
      </p:sp>
      <p:sp>
        <p:nvSpPr>
          <p:cNvPr id="3" name="Content Placeholder 2"/>
          <p:cNvSpPr>
            <a:spLocks noGrp="1"/>
          </p:cNvSpPr>
          <p:nvPr>
            <p:ph idx="1"/>
          </p:nvPr>
        </p:nvSpPr>
        <p:spPr>
          <a:xfrm>
            <a:off x="609600" y="5638800"/>
            <a:ext cx="8229600" cy="990600"/>
          </a:xfrm>
        </p:spPr>
        <p:txBody>
          <a:bodyPr>
            <a:normAutofit/>
          </a:bodyPr>
          <a:lstStyle/>
          <a:p>
            <a:pPr marL="0" indent="0" algn="ctr">
              <a:buNone/>
            </a:pPr>
            <a:r>
              <a:rPr lang="en-US" b="1" dirty="0" smtClean="0"/>
              <a:t>Researchers drive the research enterprise</a:t>
            </a:r>
            <a:endParaRPr lang="en-US" b="1" dirty="0"/>
          </a:p>
        </p:txBody>
      </p:sp>
      <p:pic>
        <p:nvPicPr>
          <p:cNvPr id="10242" name="Picture 2" descr="http://t1.gstatic.com/images?q=tbn:ANd9GcQcJF5OsoJGwk_rZPdjABg6iW0AMKhhylK90X9L7PU1NYjtMJu5FTGcV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066800"/>
            <a:ext cx="2667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30817"/>
            <a:ext cx="34671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108389"/>
            <a:ext cx="3095624" cy="203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344" y="3141820"/>
            <a:ext cx="2628900" cy="210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25253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692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39762"/>
          </a:xfrm>
        </p:spPr>
        <p:txBody>
          <a:bodyPr>
            <a:noAutofit/>
          </a:bodyPr>
          <a:lstStyle/>
          <a:p>
            <a:r>
              <a:rPr lang="en-US" sz="2000" b="1" dirty="0"/>
              <a:t>Research Administrators are the Navigators</a:t>
            </a:r>
            <a:br>
              <a:rPr lang="en-US" sz="2000" b="1" dirty="0"/>
            </a:br>
            <a:endParaRPr lang="en-US" sz="2000" b="1"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5181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277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Servant-Leader</a:t>
            </a:r>
            <a:endParaRPr lang="en-US" dirty="0"/>
          </a:p>
        </p:txBody>
      </p:sp>
      <p:sp>
        <p:nvSpPr>
          <p:cNvPr id="3" name="Content Placeholder 2"/>
          <p:cNvSpPr>
            <a:spLocks noGrp="1"/>
          </p:cNvSpPr>
          <p:nvPr>
            <p:ph idx="1"/>
          </p:nvPr>
        </p:nvSpPr>
        <p:spPr>
          <a:xfrm>
            <a:off x="457200" y="1143000"/>
            <a:ext cx="7467600" cy="5330952"/>
          </a:xfrm>
        </p:spPr>
        <p:txBody>
          <a:bodyPr>
            <a:normAutofit fontScale="92500" lnSpcReduction="20000"/>
          </a:bodyPr>
          <a:lstStyle/>
          <a:p>
            <a:pPr marL="0" indent="0">
              <a:buNone/>
            </a:pPr>
            <a:r>
              <a:rPr lang="en-US" dirty="0" smtClean="0"/>
              <a:t>One </a:t>
            </a:r>
            <a:r>
              <a:rPr lang="en-US" dirty="0"/>
              <a:t>of the most common definitions of serve is </a:t>
            </a:r>
            <a:endParaRPr lang="en-US" dirty="0" smtClean="0"/>
          </a:p>
          <a:p>
            <a:pPr>
              <a:buFont typeface="Wingdings" pitchFamily="2" charset="2"/>
              <a:buChar char="q"/>
            </a:pPr>
            <a:r>
              <a:rPr lang="en-US" dirty="0" smtClean="0"/>
              <a:t>to </a:t>
            </a:r>
            <a:r>
              <a:rPr lang="en-US" dirty="0"/>
              <a:t>work </a:t>
            </a:r>
            <a:r>
              <a:rPr lang="en-US" dirty="0" smtClean="0"/>
              <a:t>for</a:t>
            </a:r>
          </a:p>
          <a:p>
            <a:pPr>
              <a:buFont typeface="Wingdings" pitchFamily="2" charset="2"/>
              <a:buChar char="q"/>
            </a:pPr>
            <a:r>
              <a:rPr lang="en-US" dirty="0" smtClean="0"/>
              <a:t>to prepare</a:t>
            </a:r>
          </a:p>
          <a:p>
            <a:pPr>
              <a:buFont typeface="Wingdings" pitchFamily="2" charset="2"/>
              <a:buChar char="q"/>
            </a:pPr>
            <a:r>
              <a:rPr lang="en-US" dirty="0" smtClean="0"/>
              <a:t>offer </a:t>
            </a:r>
            <a:r>
              <a:rPr lang="en-US" dirty="0"/>
              <a:t>something to </a:t>
            </a:r>
            <a:r>
              <a:rPr lang="en-US" dirty="0" smtClean="0"/>
              <a:t>another </a:t>
            </a:r>
          </a:p>
          <a:p>
            <a:endParaRPr lang="en-US" dirty="0"/>
          </a:p>
          <a:p>
            <a:pPr marL="0" indent="0">
              <a:buNone/>
            </a:pPr>
            <a:r>
              <a:rPr lang="en-US" dirty="0" smtClean="0"/>
              <a:t>Consider</a:t>
            </a:r>
            <a:r>
              <a:rPr lang="en-US" dirty="0"/>
              <a:t>, however, another definition of serve: </a:t>
            </a:r>
            <a:endParaRPr lang="en-US" dirty="0" smtClean="0"/>
          </a:p>
          <a:p>
            <a:pPr>
              <a:buFont typeface="Wingdings" pitchFamily="2" charset="2"/>
              <a:buChar char="q"/>
            </a:pPr>
            <a:r>
              <a:rPr lang="en-US" dirty="0" smtClean="0"/>
              <a:t>to </a:t>
            </a:r>
            <a:r>
              <a:rPr lang="en-US" dirty="0"/>
              <a:t>be of assistance </a:t>
            </a:r>
            <a:endParaRPr lang="en-US" dirty="0" smtClean="0"/>
          </a:p>
          <a:p>
            <a:pPr>
              <a:buFont typeface="Wingdings" pitchFamily="2" charset="2"/>
              <a:buChar char="q"/>
            </a:pPr>
            <a:r>
              <a:rPr lang="en-US" dirty="0" smtClean="0"/>
              <a:t>to </a:t>
            </a:r>
            <a:r>
              <a:rPr lang="en-US" dirty="0"/>
              <a:t>promote the interests </a:t>
            </a:r>
            <a:r>
              <a:rPr lang="en-US" dirty="0" smtClean="0"/>
              <a:t>of</a:t>
            </a:r>
          </a:p>
          <a:p>
            <a:pPr>
              <a:buFont typeface="Wingdings" pitchFamily="2" charset="2"/>
              <a:buChar char="q"/>
            </a:pPr>
            <a:r>
              <a:rPr lang="en-US" dirty="0" smtClean="0"/>
              <a:t> </a:t>
            </a:r>
            <a:r>
              <a:rPr lang="en-US" dirty="0"/>
              <a:t>fight for, or aid, </a:t>
            </a:r>
            <a:r>
              <a:rPr lang="en-US" dirty="0" smtClean="0"/>
              <a:t>another </a:t>
            </a:r>
            <a:endParaRPr lang="en-US" dirty="0"/>
          </a:p>
        </p:txBody>
      </p:sp>
    </p:spTree>
    <p:extLst>
      <p:ext uri="{BB962C8B-B14F-4D97-AF65-F5344CB8AC3E}">
        <p14:creationId xmlns:p14="http://schemas.microsoft.com/office/powerpoint/2010/main" val="2934722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5638800" cy="609600"/>
          </a:xfrm>
        </p:spPr>
        <p:txBody>
          <a:bodyPr>
            <a:normAutofit fontScale="90000"/>
          </a:bodyPr>
          <a:lstStyle/>
          <a:p>
            <a:pPr algn="ctr"/>
            <a:r>
              <a:rPr lang="en-US" sz="2800" dirty="0"/>
              <a:t>Earning Trust and Authority</a:t>
            </a:r>
            <a:r>
              <a:rPr lang="en-US" dirty="0"/>
              <a:t/>
            </a:r>
            <a:br>
              <a:rPr lang="en-US" dirty="0"/>
            </a:br>
            <a:endParaRPr lang="en-US" dirty="0"/>
          </a:p>
        </p:txBody>
      </p:sp>
      <p:sp>
        <p:nvSpPr>
          <p:cNvPr id="3" name="Content Placeholder 2"/>
          <p:cNvSpPr>
            <a:spLocks noGrp="1"/>
          </p:cNvSpPr>
          <p:nvPr>
            <p:ph idx="1"/>
          </p:nvPr>
        </p:nvSpPr>
        <p:spPr>
          <a:xfrm>
            <a:off x="304800" y="1142999"/>
            <a:ext cx="8686800" cy="4495801"/>
          </a:xfrm>
        </p:spPr>
        <p:txBody>
          <a:bodyPr>
            <a:normAutofit fontScale="92500" lnSpcReduction="10000"/>
          </a:bodyPr>
          <a:lstStyle/>
          <a:p>
            <a:pPr marL="0" indent="0">
              <a:buNone/>
            </a:pPr>
            <a:r>
              <a:rPr lang="en-US" sz="2200" dirty="0" smtClean="0"/>
              <a:t>our </a:t>
            </a:r>
            <a:r>
              <a:rPr lang="en-US" sz="2200" dirty="0"/>
              <a:t>servant responsibilities to our researchers, to those who sponsor the research and the community as a whole, we have a far greater role as leaders in the research </a:t>
            </a:r>
            <a:r>
              <a:rPr lang="en-US" sz="2200" dirty="0" smtClean="0"/>
              <a:t>process:</a:t>
            </a:r>
          </a:p>
          <a:p>
            <a:endParaRPr lang="en-US" sz="2200" dirty="0" smtClean="0"/>
          </a:p>
          <a:p>
            <a:pPr>
              <a:buFont typeface="Wingdings" pitchFamily="2" charset="2"/>
              <a:buChar char="q"/>
            </a:pPr>
            <a:r>
              <a:rPr lang="en-US" sz="2200" dirty="0" smtClean="0"/>
              <a:t>Commitment </a:t>
            </a:r>
            <a:r>
              <a:rPr lang="en-US" sz="2200" dirty="0"/>
              <a:t>to serve </a:t>
            </a:r>
            <a:r>
              <a:rPr lang="en-US" sz="2200" dirty="0" smtClean="0"/>
              <a:t>first. </a:t>
            </a:r>
          </a:p>
          <a:p>
            <a:pPr>
              <a:buFont typeface="Wingdings" pitchFamily="2" charset="2"/>
              <a:buChar char="q"/>
            </a:pPr>
            <a:endParaRPr lang="en-US" sz="2200" dirty="0" smtClean="0"/>
          </a:p>
          <a:p>
            <a:pPr>
              <a:buFont typeface="Wingdings" pitchFamily="2" charset="2"/>
              <a:buChar char="q"/>
            </a:pPr>
            <a:r>
              <a:rPr lang="en-US" sz="2200" dirty="0" smtClean="0"/>
              <a:t>Gains the customer/researcher trust </a:t>
            </a:r>
            <a:r>
              <a:rPr lang="en-US" sz="2200" dirty="0"/>
              <a:t>and </a:t>
            </a:r>
            <a:r>
              <a:rPr lang="en-US" sz="2200" dirty="0" smtClean="0"/>
              <a:t>confidence.</a:t>
            </a:r>
          </a:p>
          <a:p>
            <a:pPr>
              <a:buFont typeface="Wingdings" pitchFamily="2" charset="2"/>
              <a:buChar char="q"/>
            </a:pPr>
            <a:endParaRPr lang="en-US" sz="2200" dirty="0" smtClean="0"/>
          </a:p>
          <a:p>
            <a:pPr>
              <a:buFont typeface="Wingdings" pitchFamily="2" charset="2"/>
              <a:buChar char="q"/>
            </a:pPr>
            <a:r>
              <a:rPr lang="en-US" sz="2200" dirty="0" smtClean="0"/>
              <a:t>Hierarchical </a:t>
            </a:r>
            <a:r>
              <a:rPr lang="en-US" sz="2200" dirty="0"/>
              <a:t>authority no longer commands automatic respect; rather, respect that is given freely is needed to achieve real authority</a:t>
            </a:r>
            <a:r>
              <a:rPr lang="en-US" sz="2200" dirty="0" smtClean="0"/>
              <a:t>.</a:t>
            </a:r>
          </a:p>
          <a:p>
            <a:pPr>
              <a:buFont typeface="Wingdings" pitchFamily="2" charset="2"/>
              <a:buChar char="q"/>
            </a:pPr>
            <a:endParaRPr lang="en-US" sz="2200" dirty="0" smtClean="0"/>
          </a:p>
          <a:p>
            <a:pPr>
              <a:buFont typeface="Wingdings" pitchFamily="2" charset="2"/>
              <a:buChar char="q"/>
            </a:pPr>
            <a:r>
              <a:rPr lang="en-US" sz="2200" dirty="0" smtClean="0"/>
              <a:t> </a:t>
            </a:r>
            <a:r>
              <a:rPr lang="en-US" sz="2200" dirty="0"/>
              <a:t>Our new and under-acknowledged role of leadership must be earned in order to be most effective.</a:t>
            </a:r>
          </a:p>
          <a:p>
            <a:pPr>
              <a:buFont typeface="Wingdings" pitchFamily="2" charset="2"/>
              <a:buChar char="q"/>
            </a:pP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81600"/>
            <a:ext cx="2857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283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needs</a:t>
            </a:r>
            <a:endParaRPr lang="en-US" dirty="0"/>
          </a:p>
        </p:txBody>
      </p:sp>
      <p:sp>
        <p:nvSpPr>
          <p:cNvPr id="3" name="Content Placeholder 2"/>
          <p:cNvSpPr>
            <a:spLocks noGrp="1"/>
          </p:cNvSpPr>
          <p:nvPr>
            <p:ph idx="1"/>
          </p:nvPr>
        </p:nvSpPr>
        <p:spPr>
          <a:xfrm>
            <a:off x="381000" y="1600201"/>
            <a:ext cx="8077200" cy="3581400"/>
          </a:xfrm>
        </p:spPr>
        <p:txBody>
          <a:bodyPr>
            <a:normAutofit/>
          </a:bodyPr>
          <a:lstStyle/>
          <a:p>
            <a:pPr marL="0" indent="0">
              <a:buNone/>
            </a:pPr>
            <a:r>
              <a:rPr lang="en-US" dirty="0"/>
              <a:t>As Greenleaf notes, one of the best ways to gain the </a:t>
            </a:r>
            <a:r>
              <a:rPr lang="en-US" dirty="0" smtClean="0"/>
              <a:t>trust </a:t>
            </a:r>
            <a:r>
              <a:rPr lang="en-US" dirty="0"/>
              <a:t>needed to perform our jobs is to help ensure that </a:t>
            </a:r>
            <a:r>
              <a:rPr lang="en-US" dirty="0" smtClean="0"/>
              <a:t>our  </a:t>
            </a:r>
            <a:r>
              <a:rPr lang="en-US" dirty="0"/>
              <a:t>basic needs are met</a:t>
            </a:r>
            <a:r>
              <a:rPr lang="en-US" dirty="0" smtClean="0"/>
              <a:t>.</a:t>
            </a:r>
          </a:p>
          <a:p>
            <a:pPr marL="0" indent="0">
              <a:buNone/>
            </a:pPr>
            <a:endParaRPr lang="en-US" dirty="0"/>
          </a:p>
        </p:txBody>
      </p:sp>
    </p:spTree>
    <p:extLst>
      <p:ext uri="{BB962C8B-B14F-4D97-AF65-F5344CB8AC3E}">
        <p14:creationId xmlns:p14="http://schemas.microsoft.com/office/powerpoint/2010/main" val="304986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buFontTx/>
              <a:buNone/>
            </a:pPr>
            <a:endParaRPr lang="en-US" sz="1600" dirty="0" smtClean="0">
              <a:solidFill>
                <a:schemeClr val="tx1"/>
              </a:solidFill>
              <a:latin typeface="Century Gothic" pitchFamily="34" charset="0"/>
            </a:endParaRPr>
          </a:p>
          <a:p>
            <a:pPr lvl="1">
              <a:spcBef>
                <a:spcPts val="1800"/>
              </a:spcBef>
            </a:pPr>
            <a:r>
              <a:rPr lang="en-US" b="1" dirty="0" smtClean="0">
                <a:solidFill>
                  <a:schemeClr val="tx1"/>
                </a:solidFill>
                <a:latin typeface="Century Gothic" pitchFamily="34" charset="0"/>
              </a:rPr>
              <a:t>What to expect:</a:t>
            </a:r>
          </a:p>
          <a:p>
            <a:pPr lvl="2">
              <a:spcBef>
                <a:spcPts val="1200"/>
              </a:spcBef>
            </a:pPr>
            <a:r>
              <a:rPr lang="en-US" b="1" dirty="0" smtClean="0">
                <a:solidFill>
                  <a:schemeClr val="tx1"/>
                </a:solidFill>
                <a:latin typeface="Century Gothic" pitchFamily="34" charset="0"/>
              </a:rPr>
              <a:t>SIGN IN!!!                      Be ON TIME!</a:t>
            </a:r>
          </a:p>
          <a:p>
            <a:pPr lvl="2">
              <a:spcBef>
                <a:spcPts val="600"/>
              </a:spcBef>
            </a:pPr>
            <a:r>
              <a:rPr lang="en-US" b="1" dirty="0" smtClean="0">
                <a:solidFill>
                  <a:schemeClr val="tx1"/>
                </a:solidFill>
                <a:latin typeface="Century Gothic" pitchFamily="34" charset="0"/>
              </a:rPr>
              <a:t>2 hours of instruction, with a ~10 minute break</a:t>
            </a:r>
          </a:p>
          <a:p>
            <a:pPr lvl="2">
              <a:spcBef>
                <a:spcPts val="600"/>
              </a:spcBef>
            </a:pPr>
            <a:r>
              <a:rPr lang="en-US" b="1" dirty="0" smtClean="0">
                <a:solidFill>
                  <a:schemeClr val="tx1"/>
                </a:solidFill>
                <a:latin typeface="Century Gothic" pitchFamily="34" charset="0"/>
              </a:rPr>
              <a:t>Question/Answer period, as time allows</a:t>
            </a:r>
          </a:p>
          <a:p>
            <a:pPr lvl="2">
              <a:spcBef>
                <a:spcPts val="600"/>
              </a:spcBef>
            </a:pPr>
            <a:r>
              <a:rPr lang="en-US" b="1" dirty="0" smtClean="0">
                <a:solidFill>
                  <a:schemeClr val="tx1"/>
                </a:solidFill>
                <a:latin typeface="Century Gothic" pitchFamily="34" charset="0"/>
              </a:rPr>
              <a:t>Think About Its…</a:t>
            </a:r>
          </a:p>
          <a:p>
            <a:pPr lvl="2">
              <a:spcBef>
                <a:spcPts val="600"/>
              </a:spcBef>
            </a:pPr>
            <a:r>
              <a:rPr lang="en-US" b="1" dirty="0" smtClean="0">
                <a:solidFill>
                  <a:schemeClr val="tx1"/>
                </a:solidFill>
                <a:latin typeface="Century Gothic" pitchFamily="34" charset="0"/>
              </a:rPr>
              <a:t>Followed by Intermediate and Advanced series</a:t>
            </a:r>
          </a:p>
          <a:p>
            <a:pPr lvl="1">
              <a:spcBef>
                <a:spcPts val="1800"/>
              </a:spcBef>
            </a:pPr>
            <a:r>
              <a:rPr lang="en-US" b="1" dirty="0" smtClean="0">
                <a:solidFill>
                  <a:schemeClr val="tx1"/>
                </a:solidFill>
                <a:latin typeface="Century Gothic" pitchFamily="34" charset="0"/>
              </a:rPr>
              <a:t>Interested in sitting for the CRA Exam?</a:t>
            </a:r>
          </a:p>
          <a:p>
            <a:pPr lvl="2">
              <a:spcBef>
                <a:spcPts val="600"/>
              </a:spcBef>
            </a:pPr>
            <a:r>
              <a:rPr lang="en-US" b="1" dirty="0" smtClean="0">
                <a:solidFill>
                  <a:schemeClr val="tx1"/>
                </a:solidFill>
                <a:latin typeface="Century Gothic" pitchFamily="34" charset="0"/>
              </a:rPr>
              <a:t>CRA Study Group meeting concurrently throughout </a:t>
            </a:r>
            <a:r>
              <a:rPr lang="en-US" b="1" dirty="0" err="1" smtClean="0">
                <a:solidFill>
                  <a:schemeClr val="tx1"/>
                </a:solidFill>
                <a:latin typeface="Century Gothic" pitchFamily="34" charset="0"/>
              </a:rPr>
              <a:t>SPaRKS</a:t>
            </a:r>
            <a:r>
              <a:rPr lang="en-US" b="1" dirty="0" smtClean="0">
                <a:solidFill>
                  <a:schemeClr val="tx1"/>
                </a:solidFill>
                <a:latin typeface="Century Gothic" pitchFamily="34" charset="0"/>
              </a:rPr>
              <a:t> Basics 2012</a:t>
            </a:r>
          </a:p>
        </p:txBody>
      </p:sp>
      <p:pic>
        <p:nvPicPr>
          <p:cNvPr id="11" name="Picture 10" descr="C:\Documents and Settings\ltorres\Local Settings\Temporary Internet Files\Content.IE5\P6BSQHR7\MCj04315060000[1].png"/>
          <p:cNvPicPr>
            <a:picLocks noChangeAspect="1" noChangeArrowheads="1"/>
          </p:cNvPicPr>
          <p:nvPr/>
        </p:nvPicPr>
        <p:blipFill>
          <a:blip r:embed="rId3" cstate="print"/>
          <a:srcRect/>
          <a:stretch>
            <a:fillRect/>
          </a:stretch>
        </p:blipFill>
        <p:spPr bwMode="auto">
          <a:xfrm>
            <a:off x="3848100" y="3657600"/>
            <a:ext cx="533400" cy="533400"/>
          </a:xfrm>
          <a:prstGeom prst="rect">
            <a:avLst/>
          </a:prstGeom>
          <a:noFill/>
        </p:spPr>
      </p:pic>
      <p:pic>
        <p:nvPicPr>
          <p:cNvPr id="2065" name="Picture 17" descr="C:\Users\ltorres\AppData\Local\Microsoft\Windows\Temporary Internet Files\Content.IE5\Q7974THU\MC9004326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34689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nnisbett\AppData\Local\Microsoft\Windows\Temporary Internet Files\Content.IE5\WSZ1WZO1\MC9004421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74" y="2470772"/>
            <a:ext cx="561975" cy="55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32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2.bp.blogspot.com/_rPjenF2s2Ag/TSaSOXVpBXI/AAAAAAAAAC8/2XHs7RJQNPA/s1600/Maslow%2527s_hierarchy_of_needs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344065" cy="5029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457200"/>
            <a:ext cx="7543800" cy="400110"/>
          </a:xfrm>
          <a:prstGeom prst="rect">
            <a:avLst/>
          </a:prstGeom>
          <a:noFill/>
        </p:spPr>
        <p:txBody>
          <a:bodyPr wrap="square" rtlCol="0">
            <a:spAutoFit/>
          </a:bodyPr>
          <a:lstStyle/>
          <a:p>
            <a:r>
              <a:rPr lang="en-US" sz="2000" b="1" dirty="0" smtClean="0"/>
              <a:t>Typically, we would talk about Maslow’s Hierarchy of Needs</a:t>
            </a:r>
            <a:endParaRPr lang="en-US" sz="2000" b="1" dirty="0"/>
          </a:p>
        </p:txBody>
      </p:sp>
    </p:spTree>
    <p:extLst>
      <p:ext uri="{BB962C8B-B14F-4D97-AF65-F5344CB8AC3E}">
        <p14:creationId xmlns:p14="http://schemas.microsoft.com/office/powerpoint/2010/main" val="1910396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Needs of researchers</a:t>
            </a:r>
            <a:endParaRPr lang="en-US" dirty="0"/>
          </a:p>
        </p:txBody>
      </p:sp>
      <p:sp>
        <p:nvSpPr>
          <p:cNvPr id="3" name="Content Placeholder 2"/>
          <p:cNvSpPr>
            <a:spLocks noGrp="1"/>
          </p:cNvSpPr>
          <p:nvPr>
            <p:ph idx="1"/>
          </p:nvPr>
        </p:nvSpPr>
        <p:spPr>
          <a:xfrm>
            <a:off x="304800" y="1447800"/>
            <a:ext cx="8280398" cy="4708525"/>
          </a:xfrm>
        </p:spPr>
        <p:txBody>
          <a:bodyPr>
            <a:normAutofit fontScale="92500" lnSpcReduction="10000"/>
          </a:bodyPr>
          <a:lstStyle/>
          <a:p>
            <a:r>
              <a:rPr lang="en-US" dirty="0" smtClean="0"/>
              <a:t>But </a:t>
            </a:r>
            <a:r>
              <a:rPr lang="en-US" dirty="0"/>
              <a:t>for our purposes, basic needs are</a:t>
            </a:r>
            <a:r>
              <a:rPr lang="en-US" dirty="0" smtClean="0"/>
              <a:t>:</a:t>
            </a:r>
          </a:p>
          <a:p>
            <a:pPr lvl="1"/>
            <a:r>
              <a:rPr lang="en-US" dirty="0" smtClean="0"/>
              <a:t> </a:t>
            </a:r>
            <a:r>
              <a:rPr lang="en-US" dirty="0"/>
              <a:t>administrative support </a:t>
            </a:r>
          </a:p>
          <a:p>
            <a:pPr lvl="1"/>
            <a:r>
              <a:rPr lang="en-US" dirty="0"/>
              <a:t>budgeting assistance</a:t>
            </a:r>
          </a:p>
          <a:p>
            <a:pPr lvl="1"/>
            <a:r>
              <a:rPr lang="en-US" dirty="0"/>
              <a:t>interpretation of guidelines </a:t>
            </a:r>
            <a:endParaRPr lang="en-US" dirty="0" smtClean="0"/>
          </a:p>
          <a:p>
            <a:pPr lvl="1"/>
            <a:r>
              <a:rPr lang="en-US" dirty="0" smtClean="0"/>
              <a:t>terms </a:t>
            </a:r>
            <a:r>
              <a:rPr lang="en-US" dirty="0"/>
              <a:t>and conditions</a:t>
            </a:r>
          </a:p>
          <a:p>
            <a:pPr lvl="1"/>
            <a:r>
              <a:rPr lang="en-US" dirty="0"/>
              <a:t>proposal review, </a:t>
            </a:r>
            <a:r>
              <a:rPr lang="en-US" dirty="0" smtClean="0"/>
              <a:t>compliance and much more. </a:t>
            </a:r>
            <a:endParaRPr lang="en-US" dirty="0"/>
          </a:p>
          <a:p>
            <a:endParaRPr lang="en-US" dirty="0"/>
          </a:p>
          <a:p>
            <a:r>
              <a:rPr lang="en-US" dirty="0" smtClean="0"/>
              <a:t>Guidance </a:t>
            </a:r>
            <a:r>
              <a:rPr lang="en-US" dirty="0"/>
              <a:t>and support in these areas must be given by research administrators regardless of </a:t>
            </a:r>
            <a:r>
              <a:rPr lang="en-US" dirty="0" smtClean="0"/>
              <a:t>your </a:t>
            </a:r>
            <a:r>
              <a:rPr lang="en-US" dirty="0"/>
              <a:t>level within the institution. </a:t>
            </a:r>
          </a:p>
          <a:p>
            <a:endParaRPr lang="en-US" dirty="0"/>
          </a:p>
        </p:txBody>
      </p:sp>
      <p:pic>
        <p:nvPicPr>
          <p:cNvPr id="4" name="Picture 2" descr="C:\Users\dwalker\AppData\Local\Microsoft\Windows\Temporary Internet Files\Content.IE5\I7GM2DLU\MP9004421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219200"/>
            <a:ext cx="1574798"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20240" y="1940186"/>
            <a:ext cx="1564958" cy="584775"/>
          </a:xfrm>
          <a:prstGeom prst="rect">
            <a:avLst/>
          </a:prstGeom>
          <a:noFill/>
        </p:spPr>
        <p:txBody>
          <a:bodyPr wrap="square" rtlCol="0">
            <a:spAutoFit/>
          </a:bodyPr>
          <a:lstStyle/>
          <a:p>
            <a:r>
              <a:rPr lang="en-US" sz="1400" dirty="0" err="1" smtClean="0"/>
              <a:t>Please..help</a:t>
            </a:r>
            <a:r>
              <a:rPr lang="en-US" sz="1400" dirty="0" smtClean="0"/>
              <a:t>!</a:t>
            </a:r>
          </a:p>
          <a:p>
            <a:r>
              <a:rPr lang="en-US" dirty="0" smtClean="0"/>
              <a:t>!</a:t>
            </a:r>
            <a:endParaRPr lang="en-US" dirty="0"/>
          </a:p>
        </p:txBody>
      </p:sp>
      <p:sp>
        <p:nvSpPr>
          <p:cNvPr id="6" name="Left Arrow 5"/>
          <p:cNvSpPr/>
          <p:nvPr/>
        </p:nvSpPr>
        <p:spPr>
          <a:xfrm>
            <a:off x="7010400" y="2195929"/>
            <a:ext cx="978408" cy="39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153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Relationships</a:t>
            </a:r>
            <a:endParaRPr lang="en-US" dirty="0"/>
          </a:p>
        </p:txBody>
      </p:sp>
      <p:sp>
        <p:nvSpPr>
          <p:cNvPr id="3" name="Content Placeholder 2"/>
          <p:cNvSpPr>
            <a:spLocks noGrp="1"/>
          </p:cNvSpPr>
          <p:nvPr>
            <p:ph idx="1"/>
          </p:nvPr>
        </p:nvSpPr>
        <p:spPr>
          <a:xfrm>
            <a:off x="381000" y="1219200"/>
            <a:ext cx="8686800" cy="3475038"/>
          </a:xfrm>
        </p:spPr>
        <p:txBody>
          <a:bodyPr>
            <a:normAutofit/>
          </a:bodyPr>
          <a:lstStyle/>
          <a:p>
            <a:pPr marL="0" indent="0">
              <a:buNone/>
            </a:pPr>
            <a:r>
              <a:rPr lang="en-US" sz="3600" dirty="0"/>
              <a:t>Another way to gain trust and build a relationship is to demonstrate that you care about the person and his/her work. </a:t>
            </a:r>
            <a:endParaRPr lang="en-US" sz="3600" dirty="0" smtClean="0"/>
          </a:p>
          <a:p>
            <a:endParaRPr lang="en-US" sz="4000" dirty="0" smtClean="0"/>
          </a:p>
          <a:p>
            <a:endParaRPr lang="en-US" sz="4000" dirty="0" smtClean="0"/>
          </a:p>
          <a:p>
            <a:endParaRPr lang="en-US" dirty="0"/>
          </a:p>
          <a:p>
            <a:endParaRPr lang="en-US" dirty="0"/>
          </a:p>
        </p:txBody>
      </p:sp>
      <p:pic>
        <p:nvPicPr>
          <p:cNvPr id="11266" name="Picture 2" descr="http://t0.gstatic.com/images?q=tbn:ANd9GcTgRZ98AJ8GgQSbIYyx3IrP0_gzx1aAAlG5LVw0UuEY2uZbyK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3800"/>
            <a:ext cx="3048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79189"/>
            <a:ext cx="2628900" cy="19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36106"/>
            <a:ext cx="2895600"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198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Visit researchers</a:t>
            </a:r>
            <a:endParaRPr lang="en-US" dirty="0"/>
          </a:p>
        </p:txBody>
      </p:sp>
      <p:pic>
        <p:nvPicPr>
          <p:cNvPr id="5" name="Picture 2" descr="http://t0.gstatic.com/images?q=tbn:ANd9GcTgRZ98AJ8GgQSbIYyx3IrP0_gzx1aAAlG5LVw0UuEY2uZbyK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733800"/>
            <a:ext cx="3048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t1.gstatic.com/images?q=tbn:ANd9GcTs3_eJXngG3HExNiNmfDvFCjfClF-iNLG4sDGuZ-2m2GYGs9d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050" y="2114549"/>
            <a:ext cx="29146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3.gstatic.com/images?q=tbn:ANd9GcROfgbRivpTyRNp_lQDF1UCxt2CplzWnz6XSSDXi1zbMoNB2kdI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304924"/>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25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Building working Relationships </a:t>
            </a:r>
            <a:endParaRPr lang="en-US" dirty="0"/>
          </a:p>
        </p:txBody>
      </p:sp>
      <p:sp>
        <p:nvSpPr>
          <p:cNvPr id="3" name="AutoShape 2" descr="data:image/jpg;base64,/9j/4AAQSkZJRgABAQAAAQABAAD/2wCEAAkGBhMSERUUEhQUDxUUEA8UDxAPEBAUEBAQFBQVFBQQFBUXHCYeFxkjGRQUHy8gIycpLCwsFR4xNTAqNSYrLCkBCQoKDgwOFw8PGCwcHBwpKSkpKSkpKSkpKSkpKSksKSkpKSkpLCwpLCksLCkpKSwsKSwpLCwpLCksKSkpKSwpKf/AABEIAOEA4QMBIgACEQEDEQH/xAAcAAABBQEBAQAAAAAAAAAAAAADAAECBAUGBwj/xABFEAABAwIDBAYHBQYFAwUAAAABAAIDBBESITEFBhNBIlFhcYGRBxQyk6HB0SNCU7HwM0NScoLhFWKSsvEWF+Jjc3Szwv/EABoBAAMBAQEBAAAAAAAAAAAAAAABAgMEBQb/xAAqEQACAgEDAwMEAwEBAAAAAAAAAQIRAxIhUTGB8AQTFQUUQaEyYdFxQv/aAAwDAQACEQMRAD8A9LrtovD3Nbo0AkhgcR0b+zcEt6yNEBm2CcV2g4buu12XDFulnqc9FOcscek1ru0tBPUkYWHMtbre+Ea9fwHkq0sjUgcu2LYThs0k2zBJFnWy+7mOfJEk2w4Ws3WTACXDMh4a4dmuqIylZn0W53v0Rne4P5nzTRUTGnJovcm5Avrf4ZeSVBZA7bJaSGaEtN3DKQAm1uYy1Vik2lfDibhBxDEHA9NrcThbq1z7EeDZ7Cb4W3zzwi+ev5nzR/UIm6MZewHsN0FrDTsHkmBTG1DYfZ5lnEA4jP2WEOxdhsRl8U8O29DgIaSOljHsmThYrW67ZdStigitbhste9sDbX60V1Mwi2Bvdhb14v8Adn3pDKTduEPjBwgPzcD7Qa8kRW8hf+ZM7bzsbehZjoeIBcFxbmb35ZC9s9FpRQNzGFtjhuMIscOl+6wUmbPiabiNgOdyGNvnrnbmkUZn+PkOdZhc0ROkHSA+zaTd3bcWIC22lBFFH/Az2cHsN9jTBp7NuSOEAJJJJACSTYksSAHSTYkxegCSYlDdMgvmQKwj5EF5UMak1UibHZGpyZBSD0CfNMAMs6zKitKsyMVGojWkUjOTZSnnulTyXUJ4SrOzqTrXQ6UTBW5B0lb4ASXPqRvRUhZiVtsFlGjZYK0ZAlJjSBMYrEUClC0K7GxRdFJWRY2yFIFasgylTZVAEWNqZoRcQCQwjW2UmuVR9SngqEBZcTqAkCZ8qBjuehvmVeWdU5ahIVlx1So+tLLfUIRqU6Js2DWKBq1kespCoToLNb1hMZVmioUvWUybNASqXHWZ6ym9ZTCzV46g+dZvrKY1CEKy2+RVZChunQzIrQmWIgDqrLGWVCKWxVsVl02JBbpIPFSU0MC+VEp3ElREN0QRFq02onezSgCsiSyy2TIrZli0bJmkHocjlV9YQJqxRQ7LJmQ5KhZ76pBMxToVlySZCFVZVnPUCVVEWakNeiSViyWlLGk4j1F2SqVWSouhOchlyKFZJz0MuTFxT4Cq0isiXJYkRrERtPdFBZX4hTcZWXUZQzRORQAxMptuUWGgK16ehACfQKsyBCURsK2TTjqQ/VUWFGc2lup+qLQEVkntyRYUZpgTtp0fK6kmID6ukrF0kh0Fpaa2qPLAEwlTPqErZe1FCobYoQmRaiS6DwlTRFhQSVF0ae6gblLSOyDmBQsrIpSmdTkK4wshyoE2JHZRXVyiouZWhHTgJSqOxUU2ZI2WlJs3CFuYUOYCyz1Gmk5aWA3UWUvWtl1OLqElPZWZlJlMFN0YRHCyhjToAbYFYhjCA6RRE6QGm0BOQFnNqUVs11NDsvMaEW4VNkinxwjSx6kixiSLwqpnCbiJ6WGpE55OpCLrqeFICyEibKskZTNcrTnBBe8LREsjxElHihJFf0LUjw3Y/pOq4LDi8ZvKOo6Qt2O9oea7bZfpgp3gCojfTk5FzPtI79uhHxXipClHMRz5+CwUmjocUz6b2btGGoF4JWTZXsxwxDvbqPJaLaUr5gpq4sOJpLXDQsJaRzyI0Xbbv+l2sgsJCKtnVN+0t2SDPzutPd/oz9rg9sjo7lW3UYAXK7u+lWhqbNc71V5+5PYNJ7HjLzsuy4gcAQQ4HQg3BHWDzUubZShRTwpxETyVtsYUgEtQ9JFgsEhKlKUBzkuo+gZ0yryToUkirOlVpENlgOTOQ4ijiIpsRXnbkqLlt+rXQzs8JqSE4sxbXUmwLXGzQptoAi0GlmQ2nKK2Ky1vVVB1MmpIlpmW4lBcStOSJBdEtlkS/Bk8bf5KWAp+IVdFOoupke5yHt8AY5SmLyi8JLhKdSvoVpdAXFBcrRYk5gt+Z5BCmkJwbKaSb/EYPxoffR/VJV7qJ9pnzAHJEqCfEuE7yYepNlIQgc0roAutqP8AldJu7vxV0n7KU4RrG7pRHvadPCy5EORo5etAH1NulvOytpWTNGEm7ZGfwSNycO7QjsIWy6ULzX0HyE0Mo5CqfbxjZf5L0R8IPYmIjJUhV3VQQ6qgeASDewvbQrNilurSM22aEk6E3Mqo5yv0bhZV0J6luCO2qsiUKhLUBV/XLKasq6NeSawQ4q4ErJlriUBshQohqOoBBTrO2dKSM1aMimi0yxZMWoTJlPihIewxiCGYwEXihBlemrEybWhM9oQzIq1VXNjaXyODGtF3PeQGtHWSUyQxYEComZG0ue5rGjVzyGtHeSvNd6PTSxl2UTOMdOPKCIgf8rdXd5sO9eXbb3lqat2KoldL1NJtG3+VgyCdhpPXN4/S7SQ3bTg1b9AR0YAe1+rvAeK8q3h31q6wniykN5RR9CIdmEa+N1hl6G9yTZSihXSUcSSRRrtoGyCwDb21awNLcy0EFpzzGhvks2lpLgF18yQ0Agc7XJPbkFZl3ieWlrY2xEixe3M+Hn26qvQVzWDDIHFtwWuZ7TTe9u6+akCVXRYAHDNpNjexsewjIjXyVayt1+02OY2OIODWm7nP1cc7D4lUgUASDUVoKEHIjCgD3z0MQlmzr/xzzOHb7LPzaV6EHrivRvHg2dTNOV4y/wD1OLh+a7DiZIAK5wwnuP5Lh4Kg2yJGq6fbdZw4Hu54S1v8zuiPzXGwONrdma5c8qao7PTxtOzRG0HWzIP9I+SJHtQjq+KoDlqmIz/XJZrNPk1eCHBq/wCJ31aPMp49ptB6TbjsOazGOvZXRSt53KpZp8kv0+Pg3Y4I3txMNx8R2EckWGjb1g+IXOiqazIZX1z1RxWt1GvYtvuGjB+lVnQ2w6J8ysyl2hiyJz5dv91oNmyXRGSkrRyyi4umCeSEmkpzOFS2jt2CAYppGRDljcAT3DU+AV2Zm1TtQa+oawFziGgaucQAO8leX7x+m1jLto2cQjLiygtYD2M1PjbuXmG3t7amrdeeV8g5MJtG3uYMh+ak0o9h3h9L9LBdsV6p4y6BtED2vOvgCvJd5d9qmtdeV/RBu2JlxE3ubzPablc8XqJcixpEzMVEyKBSSGSxqLimITWQArpJJJAV21I7lL1hqBgSwJAWROOsKQkBVPhpcJAF+6LCzEQBqSAO8mwWWAetdz6Kdj8WodK9oe2Jow4rECZx6JtzIAJ8kAe77GiEcTGcmRsYP6Ght/gVph2ayKZ1h1K3FPYXNu9IoyN8dpC8cN9SZHdzcmg+JPkswPwhcztTbRmqny54ScMXYxuTfmfFaFFtDF0TmeS4MkrkelihpgjUFRn3fmjNPWs/iWPiM/BHEuWXh2rI1LNG6+d+enNaMklm5oNPBA1tyQXa4r5g9i5zeHeZrSQD2ADrW9UJKwu0togOsHDlf/LfRVtm7YOdzy59eYt8Fz1Lsaaoc57pOGXaWF7dWqvUVE6FwZKbuLsj91zdSR8VLDY7mjlJF1u7NquJ0XGxtkf4v7rlqWqFrK9BWYXAg5ghawk4vY5MkFJbnWtpG87nvKZ0TAQcLb6XsMQHUDqmEwPiP1+uxCc+5H6z/V13HBRz2+24EFfGThbFOAcEzAASeQkt7TdNetfPe1dmSU8ropWljmmxHLvHYvq2/wAR+vh+S849K26QqIhMwfaMuCR94dR8R8U+o0eGYkxKUjSDYixBIIOoI1CjdQMldK6hdLGgCRKgZFFxUcSAJ40kPEkiwBkpXTXTJASCcOUUrIAIva9wtlerUzGnJ7unJ/O7l4NsPNeX7k7DNTVNFrtZZ8nVkei3xK9tp6NwGfndSy4o1Y578vJYW/G8TYYOGx32koLQBqxn3n/LxRNqbbipYnSyOsAOWpPJoHMkryep286qmdK/V2TW3yYzk1ZyextCKvc6XZ8oe3PIjy71ad0dMlj0MoaAOeXgtD1gG9+XNcTR6KNymqA8Krtl8gjOA2PLwVKjlLTc6c+oK/JVXGgcORSDozkZNuVRyt43KubK2U97sUpLievQFa/qrSQQFfpogNFergTt9XYXZ8VgFdq6YPb2j2Xc2lBjkw8r87KbK1hBsc+bScwkOrKFNWOBLXZFuXf2hX2VawtrT2HEHI2d3daBHtG4+A7STZWmZyR6tTVPRb/KP9pVqOX/AHH5/VYlO+wA7AD5EKwKjLX73z/svSPINeaqAHcf18CqNTKHMIIvf6AqlNW8tcx/+VCaryIHZ+TQgKPEvSDsjg1LiBYO1t15gH4Llrr0L0lRYiXcwG/DP5rzolJjHumJUS5NdICV0ya6V0gHSSukgAJYkvZ6ihjk9uNkn87Gk+ZF1lVO59I791h/9t7x815kfqMH/JNDo8supxsLiAASSQABqScgAu7m9H8Lj0JHs/mDXj5FX93dy2U8nEc7jPH7Po2az/Nbm78lrL12JRtdeAoubsbvvpYhZwa91nS5AjFyb4aea3hLLb27dwULpYl5D9VlbvUCtfkwtrDju9Xf/E1znHQgaAefwWFtvd5tM9ro/ZcbEcg7UELq6+jxuDgcLgLE2uHNvexHeqm1NkcSJ3Efm0XYfZa1w6+u+niu7H6uNLU9zsjkxuO/UwYpbC+uY/4WnT2+KsbubotkaOPIWucLtYy3RA6yRqibX2KaRws4yRuyDiBia7qdb81u1wdcf7K5lJy05nP4IsExYcJ9k/BVQ+58laMeIfPtUFmhHMW6i45dysQvJzAssunnt0Xf03Vin2s1psTZIKs0JH2HNZNcGl174TpfrVraFc0NuDe+llgVdRcs7XH8lSQfxNaMAtLScQOTu1TpNljEwW/eM8gb/JVoDYeIW1sya72jkHXPlZVD+SM8jqLZ07XWOfx8Pooia9v1y/8AJVX1Ov61/wCVETDlyH9/ovRPJotB9z4n52+SUjr+ZP5/2Qo5gPAfr8kOo2kyNt3ENAGZcQBy6+4qhHHb+Uv2cjibWDrdvK3wXlJK7vfTeJkrXNa8OyOTASL9+lsyuESYDJJXTKQEVElSTEIAbEkmSQB7WJEi4Kq2S6njXylFBWorHKmya5R+Ik0AYyqQeqzSnLjZKgCmRUNszHA3+cX8irDCVKopQ9paefMag9a0xyUZpsrG6kmzGhrnx9IGxGnaOxA2zvQ6VoYbZuafAG91a/waTTG23XYk+SxKLdl0sxxvIGI3yFxblmvXxzhPoz0nlTVR3LPrWZw8x8v7q3SbQ+6ug2XsKliHscZ3MuJcR8gs/enYMUQ40HRt+0ZfIg5YgORCqkzRN0ZtZVNI1seRWbKDbXPrTGYc/wBBO55zt1ZJpUJuyEEj75kkI9cw4A4fccCe7QlU6KYubnrz7Cr8M4tY6HIjsKb2ZKdovUtRdquw1FhcZW5rlqOrwOcwn2chfmOR8ldFU+VwjZmXHMjRrefgparcNa07ne0kjfvvaMr5uB+DblTqahtujKABn9nC573W6sZA+CzQ3IDqAHlknES5n9Tl/wCYo8p7mBV+kikaSMNZKQbHE6OGxGosLkKlJ6T6W9xQcQjnNUYr99mqrv1uuT9vE0k/vmtGZ6pAPz8CuEsvUw51mipImjqtub9vqWmNkENMx3tcJpL3C+hcVzqHC3+3atzZu6dRNnh4Tf45ej5N1KueSMVcnQGMpwwOecLGl55NaCT5Bd/QbiQMzkJnd29FnkMz4lb1LRsjFo2NYOpgA8+tefk+owW0Ff6HRwVBuNO/OS0I6j0n/wCkZDxK6LZ25tPEbuBmP/qWwj+kZed10OFRNl5+T1mWf5r/AIFFb1SL8Nn+hv0SVjCElhqfIblcMsiMYq+acyEIAt8PqUmxKtG8owcoY7JFOEEAogYkAUZJjMhl6i+S6AsJxFQrA5ri9gJB9sN1B61YZdTctMc3jlaKhNwdo5yTbxZcteBflz+CnUVk8sLiRZpsSSD0mjWyFPsRzH4mNDhe7dPIhXKqonMeERG5FsrEDt7F7CyQaVM9KOVNO2YVXT4HNeMwQA7sdyRGTZrTg2BI9mGQhmVwdTiGlxyCG3deX+KMZ9Z+in38fRyMfcinszKkZw5DzDhiHYeY/XWiB1+dua6qm2DG1mF/2hPtOI/29SnT7twNN7YurG64HgsX63Hv1I95GVs/YDZWY34mk+yRa5aOZB7VsbP2XHDfAMzq4626uxWy0BDxLhyZ5zvfbg55ZGyT3pNkUC5RIKxozssjNc5tPcanlfjGKIk3cI7YSeux08Fr2citictITljdxdBZR2fu/DAPs2AH+N2bz4n5K2WozGlT4SmU3J3J2MA1TxWRCxDkUgLiXUuGoMUnu6kwFgSUM0kgKLwVJjUg66i5/UtSCwxikVXY4pnSWS0lWi0CpNKo8dTjnuloBMsFuaI2MKoAbo7bpNUNB2Rp3hQxEKJkUUNki0Jw0IeIJ8SKJJ3SaEMlRxlOhlgoZcbqIcU90UIbAbojowkyTrUrgoChoiNFIgIRGale6GMZzkeN+SiIVLFZSMG55UGzEInETSOTQMkJSVCQlCbIU0hKoLIucVWM5urUbetVi3pq40Qx+IUkeyZFhTNv/t3W/ht97F9Uw9HVb+G33sf1XsKS9r7DHy/OwHkLPR7Wj9233sX1UX+jmsP7tvvY/qvYEkfY4+X52A8gZ6OaznG33sf1RG+j2sH7tvvY/qvW0kfYY+X+v8A8kO4Nb+G33sf1TjcKt/Db72P6r1pJL4/Fy/OwHk//AEJW/ht97H9UE+j+u/Db72L6r15JP4/Fy/OwHj//AG+rvw2+9i+qINwK38NvvY/qvXEkfYY+X52A8oZuJWc42+9j+qINxav8NvvY/qvU0lPx2Ll+dh2eRT7uStdheYWOFrtdUwBwvYjIuvzCINzKo4bMYcQuy00XSFr3b0sxbqXoVfRYqundgxANqcbsIIBLYw258D5LjvUKuJtG1nrLWeoxGo6MsgjmBjBYQ3pM6N2kMzAuQCQj47Fy/OwWZ7tyKsWBY0EmzQZosza9hnnkD5KR3GqxmWNAGpMsdgPNdPX+supKewnjeJJBIWtfLKIwJGhxFmvwkYeQeA7+LWrRUtRIHmQVGHjUzGMe6UsdA6RzZjheAXNLD98EgWzuLp/HYuX52CzEG41WdI2nulj+qkdx6vlG33sf1XTxwSQ0TmMbNcVcoIBlxtjdUk4xhBe5mAg9DMgmxGZFGilqsUWL1l1pcOBzJ2Dh+tSDHjzafsSy4l1a0YXXJR8di5fnYLMaPcqt5xt97H9U7tx6v8Me9j+q39vSVYnl4fFNsBp2xCWzohEOIL24YcX8TN13DoWByBovlqg14BqSGyF0QEdYOIHQR2AeQZGniCSxcC298QF2pfHYuX52CzKduNWfht97H9UKbcWuOkTfexfVdvsKWd1RIyQvwQYx0nA8R05ErWuI1MTOj/UsNs1USb+ssa5kbngx1bw2QSuxxucAHeyWgmIWtawIBIa+n4l+X52CzAj3JrGkB0bATewM8NzbW3SzRTuTWEkBjbixI40VwDexIv2HyXSbbgnlgpLsnFsLp2gudIML4iC8taCTYONrA5aXCsbXikFY5xE4gdDEHOphLjdK0TYG/ZjFYYjplctuh/T8XL87BZyEu49YM+G0C4FzNEBcmwGvWVAbg11/2TffRfVb8sNY+NjXic1PrMZlxNkNKIG4TG44egbOEZOE4sWPQXV6B9SJoMQqSfsWyscJAzFxZGzSiRoMbmZ3wvDei1mA3ICa9BiX5fnYRzP/AEJWfht97H9U69Vskl8fi5f6/wAHZJJJJegISSSSAEkkkgBJJJIASSSSAEkkkgBJJJIAYpkkkAJJJJADj5pD6JJIAYpH6pJIAyN2fZn/APnVn/2lbH9kkkAMU5SSQAydJJADpJJIA//Z"/>
          <p:cNvSpPr>
            <a:spLocks noChangeAspect="1" noChangeArrowheads="1"/>
          </p:cNvSpPr>
          <p:nvPr/>
        </p:nvSpPr>
        <p:spPr bwMode="auto">
          <a:xfrm>
            <a:off x="77788"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001" y="1524000"/>
            <a:ext cx="2667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245" y="2328333"/>
            <a:ext cx="2209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descr="http://t1.gstatic.com/images?q=tbn:ANd9GcTlhGkVJBRJ03k54US8je1J0kH7IH-b9bfeDp3r-vX2N0vYBPrv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128226"/>
            <a:ext cx="2667000" cy="2043974"/>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http://t2.gstatic.com/images?q=tbn:ANd9GcS1XjWOVNDtdB90EaRugvs2VNn98u1-OVGoXURRHrY-KodAHIv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75" y="1219200"/>
            <a:ext cx="24320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http://t3.gstatic.com/images?q=tbn:ANd9GcSV8SdUTC595JxRkW0tM11OfzYiyOYYlvd9qcW48Zb9332wVQ3q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946245"/>
            <a:ext cx="274320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083191"/>
            <a:ext cx="3965574" cy="3477875"/>
          </a:xfrm>
          <a:prstGeom prst="rect">
            <a:avLst/>
          </a:prstGeom>
        </p:spPr>
        <p:txBody>
          <a:bodyPr wrap="square">
            <a:spAutoFit/>
          </a:bodyPr>
          <a:lstStyle/>
          <a:p>
            <a:r>
              <a:rPr lang="en-US" sz="2000" dirty="0" smtClean="0"/>
              <a:t>Research Administrator Role:</a:t>
            </a:r>
          </a:p>
          <a:p>
            <a:endParaRPr lang="en-US" sz="2000" dirty="0" smtClean="0"/>
          </a:p>
          <a:p>
            <a:r>
              <a:rPr lang="en-US" sz="2000" dirty="0" smtClean="0"/>
              <a:t>Subject </a:t>
            </a:r>
            <a:r>
              <a:rPr lang="en-US" sz="2000" dirty="0"/>
              <a:t>Matter Experts (SME</a:t>
            </a:r>
            <a:r>
              <a:rPr lang="en-US" sz="2000" dirty="0" smtClean="0"/>
              <a:t>)</a:t>
            </a:r>
          </a:p>
          <a:p>
            <a:endParaRPr lang="en-US" sz="2000" dirty="0"/>
          </a:p>
          <a:p>
            <a:r>
              <a:rPr lang="en-US" sz="2000" dirty="0" smtClean="0"/>
              <a:t>Facilitators</a:t>
            </a:r>
          </a:p>
          <a:p>
            <a:endParaRPr lang="en-US" sz="2000" dirty="0"/>
          </a:p>
          <a:p>
            <a:r>
              <a:rPr lang="en-US" sz="2000" dirty="0"/>
              <a:t>Translators &amp; </a:t>
            </a:r>
            <a:r>
              <a:rPr lang="en-US" sz="2000" dirty="0" smtClean="0"/>
              <a:t>Interpreters</a:t>
            </a:r>
          </a:p>
          <a:p>
            <a:endParaRPr lang="en-US" sz="2000" dirty="0"/>
          </a:p>
          <a:p>
            <a:r>
              <a:rPr lang="en-US" sz="2000" dirty="0" smtClean="0"/>
              <a:t>Mediators</a:t>
            </a:r>
          </a:p>
          <a:p>
            <a:endParaRPr lang="en-US" sz="2000" dirty="0"/>
          </a:p>
          <a:p>
            <a:r>
              <a:rPr lang="en-US" sz="2000" dirty="0"/>
              <a:t>Resources of knowledge</a:t>
            </a:r>
          </a:p>
        </p:txBody>
      </p:sp>
    </p:spTree>
    <p:extLst>
      <p:ext uri="{BB962C8B-B14F-4D97-AF65-F5344CB8AC3E}">
        <p14:creationId xmlns:p14="http://schemas.microsoft.com/office/powerpoint/2010/main" val="1770757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pPr algn="ctr"/>
            <a:r>
              <a:rPr lang="en-US" dirty="0" smtClean="0"/>
              <a:t>Leadership Role</a:t>
            </a:r>
            <a:endParaRPr lang="en-US" dirty="0"/>
          </a:p>
        </p:txBody>
      </p:sp>
      <p:sp>
        <p:nvSpPr>
          <p:cNvPr id="3" name="Content Placeholder 2"/>
          <p:cNvSpPr>
            <a:spLocks noGrp="1"/>
          </p:cNvSpPr>
          <p:nvPr>
            <p:ph idx="1"/>
          </p:nvPr>
        </p:nvSpPr>
        <p:spPr>
          <a:xfrm>
            <a:off x="57150" y="2133600"/>
            <a:ext cx="8686800" cy="3733800"/>
          </a:xfrm>
        </p:spPr>
        <p:txBody>
          <a:bodyPr>
            <a:normAutofit/>
          </a:bodyPr>
          <a:lstStyle/>
          <a:p>
            <a:pPr marL="0" indent="0" algn="ctr">
              <a:buNone/>
            </a:pPr>
            <a:r>
              <a:rPr lang="en-US" dirty="0"/>
              <a:t>As part of our leadership role, we are called upon to enforce policies, rules and </a:t>
            </a:r>
            <a:r>
              <a:rPr lang="en-US" dirty="0" smtClean="0"/>
              <a:t>regulations-sometimes will contradict </a:t>
            </a:r>
            <a:r>
              <a:rPr lang="en-US" dirty="0"/>
              <a:t>the atmosphere of service needed in our profession</a:t>
            </a:r>
            <a:r>
              <a:rPr lang="en-US" dirty="0" smtClean="0"/>
              <a:t>.</a:t>
            </a:r>
          </a:p>
          <a:p>
            <a:pPr marL="0" indent="0">
              <a:buNone/>
            </a:pPr>
            <a:r>
              <a:rPr lang="en-US" dirty="0" smtClean="0"/>
              <a:t> </a:t>
            </a:r>
          </a:p>
        </p:txBody>
      </p:sp>
      <p:pic>
        <p:nvPicPr>
          <p:cNvPr id="6153" name="Picture 9" descr="http://ts1.mm.bing.net/images/thumbnail.aspx?q=876572448884&amp;id=dceaf243a4db0e49e711cfd65a193575&amp;url=http%3a%2f%2farrowsinthehandsofawarrior.files.wordpress.com%2f2011%2f02%2fleadership-street-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4419600"/>
            <a:ext cx="28575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22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overcome this obstacle we </a:t>
            </a:r>
            <a:r>
              <a:rPr lang="en-US" dirty="0" smtClean="0"/>
              <a:t>must:</a:t>
            </a:r>
            <a:endParaRPr lang="en-US" dirty="0"/>
          </a:p>
        </p:txBody>
      </p:sp>
      <p:sp>
        <p:nvSpPr>
          <p:cNvPr id="3" name="Content Placeholder 2"/>
          <p:cNvSpPr>
            <a:spLocks noGrp="1"/>
          </p:cNvSpPr>
          <p:nvPr>
            <p:ph idx="1"/>
          </p:nvPr>
        </p:nvSpPr>
        <p:spPr>
          <a:xfrm>
            <a:off x="152400" y="1600200"/>
            <a:ext cx="8686800" cy="4267200"/>
          </a:xfrm>
        </p:spPr>
        <p:txBody>
          <a:bodyPr>
            <a:normAutofit/>
          </a:bodyPr>
          <a:lstStyle/>
          <a:p>
            <a:r>
              <a:rPr lang="en-US" dirty="0" smtClean="0"/>
              <a:t>gain </a:t>
            </a:r>
            <a:r>
              <a:rPr lang="en-US" dirty="0"/>
              <a:t>the trust of the </a:t>
            </a:r>
            <a:r>
              <a:rPr lang="en-US" dirty="0" smtClean="0"/>
              <a:t>researcher</a:t>
            </a:r>
          </a:p>
          <a:p>
            <a:pPr marL="0" indent="0">
              <a:buNone/>
            </a:pPr>
            <a:endParaRPr lang="en-US" dirty="0" smtClean="0"/>
          </a:p>
          <a:p>
            <a:r>
              <a:rPr lang="en-US" dirty="0" smtClean="0"/>
              <a:t>showing </a:t>
            </a:r>
            <a:r>
              <a:rPr lang="en-US" dirty="0"/>
              <a:t>our concern for their </a:t>
            </a:r>
            <a:r>
              <a:rPr lang="en-US" dirty="0" smtClean="0"/>
              <a:t>work</a:t>
            </a:r>
          </a:p>
          <a:p>
            <a:pPr marL="0" indent="0">
              <a:buNone/>
            </a:pPr>
            <a:endParaRPr lang="en-US" dirty="0" smtClean="0"/>
          </a:p>
          <a:p>
            <a:r>
              <a:rPr lang="en-US" dirty="0" smtClean="0"/>
              <a:t>Providing good service, when we</a:t>
            </a:r>
          </a:p>
          <a:p>
            <a:pPr marL="0" indent="0">
              <a:buNone/>
            </a:pPr>
            <a:r>
              <a:rPr lang="en-US" dirty="0" smtClean="0"/>
              <a:t>    enforce compliance and responsibility </a:t>
            </a:r>
            <a:endParaRPr lang="en-US" dirty="0"/>
          </a:p>
          <a:p>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1981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427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04" y="457200"/>
            <a:ext cx="8686800" cy="838200"/>
          </a:xfrm>
        </p:spPr>
        <p:txBody>
          <a:bodyPr/>
          <a:lstStyle/>
          <a:p>
            <a:pPr algn="ctr"/>
            <a:r>
              <a:rPr lang="en-US" dirty="0" smtClean="0"/>
              <a:t>Serve and Lead</a:t>
            </a:r>
            <a:endParaRPr lang="en-US" dirty="0"/>
          </a:p>
        </p:txBody>
      </p:sp>
      <p:sp>
        <p:nvSpPr>
          <p:cNvPr id="3" name="Content Placeholder 2"/>
          <p:cNvSpPr>
            <a:spLocks noGrp="1"/>
          </p:cNvSpPr>
          <p:nvPr>
            <p:ph idx="1"/>
          </p:nvPr>
        </p:nvSpPr>
        <p:spPr>
          <a:xfrm>
            <a:off x="457200" y="1600200"/>
            <a:ext cx="7848600" cy="4495800"/>
          </a:xfrm>
        </p:spPr>
        <p:txBody>
          <a:bodyPr>
            <a:normAutofit/>
          </a:bodyPr>
          <a:lstStyle/>
          <a:p>
            <a:pPr marL="0" indent="0" algn="ctr">
              <a:buNone/>
            </a:pPr>
            <a:r>
              <a:rPr lang="en-US" dirty="0"/>
              <a:t>Greenleaf's servant leadership concept defines the essence of the profession of </a:t>
            </a:r>
            <a:r>
              <a:rPr lang="en-US" dirty="0" smtClean="0"/>
              <a:t>research </a:t>
            </a:r>
            <a:r>
              <a:rPr lang="en-US" dirty="0"/>
              <a:t>administration. </a:t>
            </a:r>
            <a:endParaRPr lang="en-US" dirty="0" smtClean="0"/>
          </a:p>
          <a:p>
            <a:pPr algn="ctr"/>
            <a:endParaRPr lang="en-US" dirty="0"/>
          </a:p>
          <a:p>
            <a:pPr marL="0" indent="0" algn="ctr">
              <a:buNone/>
            </a:pPr>
            <a:r>
              <a:rPr lang="en-US" dirty="0" smtClean="0"/>
              <a:t>We </a:t>
            </a:r>
            <a:r>
              <a:rPr lang="en-US" dirty="0"/>
              <a:t>serve and we lead. </a:t>
            </a:r>
            <a:endParaRPr lang="en-US" dirty="0" smtClean="0"/>
          </a:p>
        </p:txBody>
      </p:sp>
      <p:pic>
        <p:nvPicPr>
          <p:cNvPr id="11266" name="Picture 2" descr="http://ts2.mm.bing.net/images/thumbnail.aspx?q=545238025817&amp;id=bf2addf164dedce0bb5b3c2b3b9860d0&amp;url=http%3a%2f%2fi43.photobucket.com%2falbums%2fe389%2fHeidiandJay%2fFCHM%2520Newsletter%2520Clipart%2fbeing1atbeing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044" y="4572000"/>
            <a:ext cx="238195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533400" y="457200"/>
            <a:ext cx="8229600" cy="60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400" dirty="0"/>
              <a:t>Servant Leadership &amp; Research Administration</a:t>
            </a:r>
          </a:p>
        </p:txBody>
      </p:sp>
      <p:sp>
        <p:nvSpPr>
          <p:cNvPr id="120835" name="Rectangle 3"/>
          <p:cNvSpPr>
            <a:spLocks noGrp="1" noChangeArrowheads="1"/>
          </p:cNvSpPr>
          <p:nvPr>
            <p:ph type="body" idx="1"/>
          </p:nvPr>
        </p:nvSpPr>
        <p:spPr>
          <a:xfrm>
            <a:off x="685800" y="1447800"/>
            <a:ext cx="8153400" cy="4114800"/>
          </a:xfrm>
        </p:spPr>
        <p:txBody>
          <a:bodyPr/>
          <a:lstStyle/>
          <a:p>
            <a:pPr marL="533400" indent="-533400">
              <a:lnSpc>
                <a:spcPct val="120000"/>
              </a:lnSpc>
              <a:buClr>
                <a:schemeClr val="tx2"/>
              </a:buClr>
              <a:buFontTx/>
              <a:buChar char="•"/>
            </a:pPr>
            <a:r>
              <a:rPr lang="en-US" sz="2000" dirty="0">
                <a:solidFill>
                  <a:schemeClr val="tx2"/>
                </a:solidFill>
                <a:latin typeface="Times New Roman" pitchFamily="18" charset="0"/>
              </a:rPr>
              <a:t>Devoted to meeting the needs of others    </a:t>
            </a:r>
          </a:p>
          <a:p>
            <a:pPr marL="533400" indent="-533400">
              <a:lnSpc>
                <a:spcPct val="120000"/>
              </a:lnSpc>
              <a:buClr>
                <a:schemeClr val="tx2"/>
              </a:buClr>
              <a:buFontTx/>
              <a:buChar char="•"/>
            </a:pPr>
            <a:r>
              <a:rPr lang="en-US" sz="2000" dirty="0">
                <a:solidFill>
                  <a:schemeClr val="tx2"/>
                </a:solidFill>
                <a:latin typeface="Times New Roman" pitchFamily="18" charset="0"/>
              </a:rPr>
              <a:t>Focus efforts on bringing out the best in others</a:t>
            </a:r>
          </a:p>
          <a:p>
            <a:pPr marL="533400" indent="-533400">
              <a:lnSpc>
                <a:spcPct val="120000"/>
              </a:lnSpc>
              <a:buClr>
                <a:schemeClr val="tx2"/>
              </a:buClr>
              <a:buFontTx/>
              <a:buChar char="•"/>
            </a:pPr>
            <a:r>
              <a:rPr lang="en-US" sz="2000" dirty="0">
                <a:solidFill>
                  <a:schemeClr val="tx2"/>
                </a:solidFill>
                <a:latin typeface="Times New Roman" pitchFamily="18" charset="0"/>
              </a:rPr>
              <a:t>Coach others to express their talents</a:t>
            </a:r>
          </a:p>
          <a:p>
            <a:pPr marL="533400" indent="-533400">
              <a:lnSpc>
                <a:spcPct val="120000"/>
              </a:lnSpc>
              <a:buClr>
                <a:schemeClr val="tx2"/>
              </a:buClr>
              <a:buFontTx/>
              <a:buChar char="•"/>
            </a:pPr>
            <a:r>
              <a:rPr lang="en-US" sz="2000" dirty="0">
                <a:solidFill>
                  <a:schemeClr val="tx2"/>
                </a:solidFill>
                <a:latin typeface="Times New Roman" pitchFamily="18" charset="0"/>
              </a:rPr>
              <a:t>Facilitate the growth of those who work with them</a:t>
            </a:r>
          </a:p>
          <a:p>
            <a:pPr marL="533400" indent="-533400">
              <a:lnSpc>
                <a:spcPct val="120000"/>
              </a:lnSpc>
              <a:buClr>
                <a:schemeClr val="tx2"/>
              </a:buClr>
              <a:buFontTx/>
              <a:buChar char="•"/>
            </a:pPr>
            <a:r>
              <a:rPr lang="en-US" sz="2000" dirty="0">
                <a:solidFill>
                  <a:schemeClr val="tx2"/>
                </a:solidFill>
                <a:latin typeface="Times New Roman" pitchFamily="18" charset="0"/>
              </a:rPr>
              <a:t>Learn from the past, understand the present, foresee the consequences of future decisions</a:t>
            </a:r>
          </a:p>
          <a:p>
            <a:pPr marL="533400" indent="-533400">
              <a:lnSpc>
                <a:spcPct val="120000"/>
              </a:lnSpc>
              <a:buClr>
                <a:schemeClr val="tx2"/>
              </a:buClr>
              <a:buFontTx/>
              <a:buChar char="•"/>
            </a:pPr>
            <a:r>
              <a:rPr lang="en-US" sz="2000" dirty="0">
                <a:solidFill>
                  <a:schemeClr val="tx2"/>
                </a:solidFill>
                <a:latin typeface="Times New Roman" pitchFamily="18" charset="0"/>
              </a:rPr>
              <a:t>Listen and develop community of </a:t>
            </a:r>
            <a:r>
              <a:rPr lang="en-US" sz="2000" dirty="0" smtClean="0">
                <a:solidFill>
                  <a:schemeClr val="tx2"/>
                </a:solidFill>
                <a:latin typeface="Times New Roman" pitchFamily="18" charset="0"/>
              </a:rPr>
              <a:t>collaborators-researchers and research administrators</a:t>
            </a:r>
            <a:endParaRPr lang="en-US" sz="2000" dirty="0">
              <a:solidFill>
                <a:schemeClr val="tx2"/>
              </a:solidFill>
              <a:latin typeface="Times New Roman" pitchFamily="18" charset="0"/>
            </a:endParaRPr>
          </a:p>
          <a:p>
            <a:pPr marL="533400" indent="-533400">
              <a:lnSpc>
                <a:spcPct val="120000"/>
              </a:lnSpc>
              <a:buClr>
                <a:schemeClr val="tx2"/>
              </a:buClr>
              <a:buFontTx/>
              <a:buNone/>
            </a:pPr>
            <a:endParaRPr lang="en-US" sz="1400" dirty="0">
              <a:solidFill>
                <a:schemeClr val="tx2"/>
              </a:solidFill>
              <a:latin typeface="Times New Roman" pitchFamily="18" charset="0"/>
            </a:endParaRPr>
          </a:p>
          <a:p>
            <a:pPr marL="533400" indent="-533400">
              <a:lnSpc>
                <a:spcPct val="120000"/>
              </a:lnSpc>
              <a:buClr>
                <a:schemeClr val="tx2"/>
              </a:buClr>
              <a:buFontTx/>
              <a:buNone/>
            </a:pPr>
            <a:endParaRPr lang="en-US" sz="1400" dirty="0">
              <a:solidFill>
                <a:schemeClr val="tx2"/>
              </a:solidFill>
              <a:latin typeface="Times New Roman" pitchFamily="18" charset="0"/>
            </a:endParaRPr>
          </a:p>
        </p:txBody>
      </p:sp>
      <p:sp>
        <p:nvSpPr>
          <p:cNvPr id="120836" name="Text Box 4"/>
          <p:cNvSpPr txBox="1">
            <a:spLocks noChangeArrowheads="1"/>
          </p:cNvSpPr>
          <p:nvPr/>
        </p:nvSpPr>
        <p:spPr bwMode="auto">
          <a:xfrm>
            <a:off x="1066800" y="5562600"/>
            <a:ext cx="75438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20000"/>
              </a:spcBef>
              <a:buClr>
                <a:schemeClr val="tx2"/>
              </a:buClr>
              <a:buSzPct val="75000"/>
            </a:pPr>
            <a:r>
              <a:rPr lang="en-US" sz="1400">
                <a:solidFill>
                  <a:schemeClr val="tx2"/>
                </a:solidFill>
              </a:rPr>
              <a:t>Acknowledgement:  Robert K. Greenleaf “The Servant as Leaders” 1970; </a:t>
            </a:r>
            <a:r>
              <a:rPr lang="en-US" sz="1400" b="1">
                <a:hlinkClick r:id="rId3"/>
              </a:rPr>
              <a:t>www.greenleaf.org</a:t>
            </a:r>
            <a:r>
              <a:rPr lang="en-US" sz="1400"/>
              <a:t> </a:t>
            </a:r>
            <a:r>
              <a:rPr lang="en-US" sz="1400">
                <a:solidFill>
                  <a:schemeClr val="tx2"/>
                </a:solidFill>
              </a:rPr>
              <a:t>(Greenleaf Center for Servant Leadership)</a:t>
            </a:r>
          </a:p>
          <a:p>
            <a:pPr>
              <a:spcBef>
                <a:spcPct val="50000"/>
              </a:spcBef>
            </a:pPr>
            <a:endParaRPr lang="en-US" sz="1400"/>
          </a:p>
        </p:txBody>
      </p:sp>
    </p:spTree>
    <p:extLst>
      <p:ext uri="{BB962C8B-B14F-4D97-AF65-F5344CB8AC3E}">
        <p14:creationId xmlns:p14="http://schemas.microsoft.com/office/powerpoint/2010/main" val="38551799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Bottom Line</a:t>
            </a:r>
            <a:endParaRPr lang="en-US" dirty="0"/>
          </a:p>
        </p:txBody>
      </p:sp>
      <p:sp>
        <p:nvSpPr>
          <p:cNvPr id="3" name="Content Placeholder 2"/>
          <p:cNvSpPr>
            <a:spLocks noGrp="1"/>
          </p:cNvSpPr>
          <p:nvPr>
            <p:ph idx="1"/>
          </p:nvPr>
        </p:nvSpPr>
        <p:spPr>
          <a:xfrm>
            <a:off x="304800" y="1752600"/>
            <a:ext cx="8686800" cy="4327525"/>
          </a:xfrm>
        </p:spPr>
        <p:txBody>
          <a:bodyPr/>
          <a:lstStyle/>
          <a:p>
            <a:pPr marL="0" indent="0">
              <a:buNone/>
            </a:pPr>
            <a:r>
              <a:rPr lang="en-US" dirty="0" smtClean="0"/>
              <a:t>In </a:t>
            </a:r>
            <a:r>
              <a:rPr lang="en-US" dirty="0"/>
              <a:t>our business is ultimately to improve society as a whole through the success of our researchers, and that our role is to guide this process by being both good servants and good leaders.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99" y="3962399"/>
            <a:ext cx="16683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5334000"/>
            <a:ext cx="5867400" cy="646331"/>
          </a:xfrm>
          <a:prstGeom prst="rect">
            <a:avLst/>
          </a:prstGeom>
        </p:spPr>
        <p:txBody>
          <a:bodyPr wrap="square">
            <a:spAutoFit/>
          </a:bodyPr>
          <a:lstStyle/>
          <a:p>
            <a:r>
              <a:rPr lang="en-US" dirty="0">
                <a:solidFill>
                  <a:srgbClr val="002060"/>
                </a:solidFill>
                <a:hlinkClick r:id="rId4"/>
              </a:rPr>
              <a:t>http://</a:t>
            </a:r>
            <a:r>
              <a:rPr lang="en-US" dirty="0" smtClean="0">
                <a:solidFill>
                  <a:srgbClr val="002060">
                    <a:alpha val="46000"/>
                  </a:srgbClr>
                </a:solidFill>
                <a:hlinkClick r:id="rId4"/>
              </a:rPr>
              <a:t>www.youtube.com/watch?v=mDVDXPo0ytM</a:t>
            </a:r>
            <a:endParaRPr lang="en-US" dirty="0" smtClean="0">
              <a:solidFill>
                <a:srgbClr val="002060">
                  <a:alpha val="46000"/>
                </a:srgbClr>
              </a:solidFill>
            </a:endParaRPr>
          </a:p>
          <a:p>
            <a:endParaRPr lang="en-US" dirty="0"/>
          </a:p>
        </p:txBody>
      </p:sp>
    </p:spTree>
    <p:extLst>
      <p:ext uri="{BB962C8B-B14F-4D97-AF65-F5344CB8AC3E}">
        <p14:creationId xmlns:p14="http://schemas.microsoft.com/office/powerpoint/2010/main" val="129302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err="1" smtClean="0">
                <a:solidFill>
                  <a:schemeClr val="tx1"/>
                </a:solidFill>
                <a:latin typeface="Century Gothic" pitchFamily="34" charset="0"/>
              </a:rPr>
              <a:t>SPaRKS</a:t>
            </a:r>
            <a:r>
              <a:rPr lang="en-US" dirty="0" smtClean="0">
                <a:solidFill>
                  <a:schemeClr val="tx1"/>
                </a:solidFill>
                <a:latin typeface="Century Gothic" pitchFamily="34" charset="0"/>
              </a:rPr>
              <a:t> Program Framework</a:t>
            </a:r>
            <a:endParaRPr lang="en-US" b="1" dirty="0" smtClean="0">
              <a:solidFill>
                <a:schemeClr val="tx1"/>
              </a:solidFill>
              <a:latin typeface="Century Gothic"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54" r="24271"/>
          <a:stretch/>
        </p:blipFill>
        <p:spPr>
          <a:xfrm>
            <a:off x="2209800" y="1600200"/>
            <a:ext cx="4572000" cy="464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725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398" y="1066800"/>
            <a:ext cx="8333954" cy="69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paradoxicalcommandments.com/images/revolu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04999"/>
            <a:ext cx="1581150"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4495800"/>
            <a:ext cx="7010400" cy="1200329"/>
          </a:xfrm>
          <a:prstGeom prst="rect">
            <a:avLst/>
          </a:prstGeom>
        </p:spPr>
        <p:txBody>
          <a:bodyPr wrap="square">
            <a:spAutoFit/>
          </a:bodyPr>
          <a:lstStyle/>
          <a:p>
            <a:r>
              <a:rPr lang="en-US" dirty="0"/>
              <a:t>The Paradoxical Commandments were written by Kent Keith in 1968, when he was 19, a sophomore at Harvard College. They were part of </a:t>
            </a:r>
            <a:r>
              <a:rPr lang="en-US" i="1" dirty="0"/>
              <a:t>The Silent Revolution: Dynamic Leadership in the Student Council</a:t>
            </a:r>
            <a:r>
              <a:rPr lang="en-US" dirty="0"/>
              <a:t>, his first booklet for high school student leaders</a:t>
            </a:r>
          </a:p>
        </p:txBody>
      </p:sp>
    </p:spTree>
    <p:extLst>
      <p:ext uri="{BB962C8B-B14F-4D97-AF65-F5344CB8AC3E}">
        <p14:creationId xmlns:p14="http://schemas.microsoft.com/office/powerpoint/2010/main" val="3237465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9193"/>
            <a:ext cx="8229600" cy="5668963"/>
          </a:xfrm>
          <a:ln>
            <a:solidFill>
              <a:schemeClr val="accent1"/>
            </a:solidFill>
          </a:ln>
        </p:spPr>
        <p:txBody>
          <a:bodyPr>
            <a:normAutofit/>
          </a:bodyPr>
          <a:lstStyle/>
          <a:p>
            <a:pPr marL="0" indent="0">
              <a:buNone/>
            </a:pPr>
            <a:r>
              <a:rPr lang="en-US" dirty="0" smtClean="0"/>
              <a:t>People are illogical, unreasonable, and self-centered.</a:t>
            </a:r>
          </a:p>
          <a:p>
            <a:pPr marL="0" indent="0">
              <a:buNone/>
            </a:pPr>
            <a:r>
              <a:rPr lang="en-US" dirty="0" smtClean="0"/>
              <a:t>       </a:t>
            </a:r>
            <a:r>
              <a:rPr lang="en-US" b="1" dirty="0" smtClean="0">
                <a:solidFill>
                  <a:srgbClr val="FF0000"/>
                </a:solidFill>
              </a:rPr>
              <a:t>Love </a:t>
            </a:r>
            <a:r>
              <a:rPr lang="en-US" b="1" dirty="0">
                <a:solidFill>
                  <a:srgbClr val="FF0000"/>
                </a:solidFill>
              </a:rPr>
              <a:t>them anyway</a:t>
            </a:r>
            <a:r>
              <a:rPr lang="en-US" b="1" dirty="0" smtClean="0">
                <a:solidFill>
                  <a:srgbClr val="FF0000"/>
                </a:solidFill>
              </a:rPr>
              <a:t>.</a:t>
            </a:r>
          </a:p>
          <a:p>
            <a:pPr marL="0" indent="0">
              <a:buNone/>
            </a:pPr>
            <a:r>
              <a:rPr lang="en-US" dirty="0" smtClean="0"/>
              <a:t>If </a:t>
            </a:r>
            <a:r>
              <a:rPr lang="en-US" dirty="0"/>
              <a:t>you do good, people will accuse you of </a:t>
            </a:r>
            <a:r>
              <a:rPr lang="en-US" dirty="0" smtClean="0"/>
              <a:t>selfish ulterior motives.</a:t>
            </a:r>
          </a:p>
          <a:p>
            <a:pPr marL="0" indent="0">
              <a:buNone/>
            </a:pPr>
            <a:r>
              <a:rPr lang="en-US" dirty="0" smtClean="0"/>
              <a:t>        </a:t>
            </a:r>
            <a:r>
              <a:rPr lang="en-US" b="1" dirty="0" smtClean="0">
                <a:solidFill>
                  <a:srgbClr val="FF0000"/>
                </a:solidFill>
              </a:rPr>
              <a:t>Do </a:t>
            </a:r>
            <a:r>
              <a:rPr lang="en-US" b="1" dirty="0">
                <a:solidFill>
                  <a:srgbClr val="FF0000"/>
                </a:solidFill>
              </a:rPr>
              <a:t>good anyway</a:t>
            </a:r>
            <a:r>
              <a:rPr lang="en-US" b="1" dirty="0" smtClean="0">
                <a:solidFill>
                  <a:srgbClr val="FF0000"/>
                </a:solidFill>
              </a:rPr>
              <a:t>.</a:t>
            </a:r>
          </a:p>
          <a:p>
            <a:pPr marL="0" indent="0">
              <a:buNone/>
            </a:pPr>
            <a:r>
              <a:rPr lang="en-US" dirty="0" smtClean="0"/>
              <a:t>If </a:t>
            </a:r>
            <a:r>
              <a:rPr lang="en-US" dirty="0"/>
              <a:t>you are successful, you will win false friends </a:t>
            </a:r>
            <a:r>
              <a:rPr lang="en-US" dirty="0" smtClean="0"/>
              <a:t>and true </a:t>
            </a:r>
            <a:r>
              <a:rPr lang="en-US" dirty="0"/>
              <a:t>enemies.</a:t>
            </a:r>
          </a:p>
          <a:p>
            <a:pPr marL="0" indent="0">
              <a:buNone/>
            </a:pPr>
            <a:r>
              <a:rPr lang="en-US" dirty="0"/>
              <a:t>     </a:t>
            </a:r>
            <a:r>
              <a:rPr lang="en-US" b="1" dirty="0">
                <a:solidFill>
                  <a:srgbClr val="FF0000"/>
                </a:solidFill>
              </a:rPr>
              <a:t>Succeed anyway.</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76200"/>
            <a:ext cx="74993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297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400" b="1" dirty="0"/>
              <a:t>The Paradoxical Commandments of Leadership</a:t>
            </a: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dirty="0" smtClean="0"/>
              <a:t>The </a:t>
            </a:r>
            <a:r>
              <a:rPr lang="en-US" dirty="0"/>
              <a:t>good you do today will be forgotten tomorrow.</a:t>
            </a:r>
          </a:p>
          <a:p>
            <a:pPr marL="0" indent="0">
              <a:buNone/>
            </a:pPr>
            <a:r>
              <a:rPr lang="en-US" dirty="0" smtClean="0">
                <a:solidFill>
                  <a:srgbClr val="FF0000"/>
                </a:solidFill>
              </a:rPr>
              <a:t>     </a:t>
            </a:r>
            <a:r>
              <a:rPr lang="en-US" b="1" dirty="0" smtClean="0">
                <a:solidFill>
                  <a:srgbClr val="FF0000"/>
                </a:solidFill>
              </a:rPr>
              <a:t>Do </a:t>
            </a:r>
            <a:r>
              <a:rPr lang="en-US" b="1" dirty="0">
                <a:solidFill>
                  <a:srgbClr val="FF0000"/>
                </a:solidFill>
              </a:rPr>
              <a:t>good anyway</a:t>
            </a:r>
            <a:r>
              <a:rPr lang="en-US" dirty="0" smtClean="0">
                <a:solidFill>
                  <a:srgbClr val="FF0000"/>
                </a:solidFill>
              </a:rPr>
              <a:t>.</a:t>
            </a:r>
          </a:p>
          <a:p>
            <a:pPr marL="0" indent="0">
              <a:buNone/>
            </a:pPr>
            <a:r>
              <a:rPr lang="en-US" dirty="0" smtClean="0"/>
              <a:t>Honesty </a:t>
            </a:r>
            <a:r>
              <a:rPr lang="en-US" dirty="0"/>
              <a:t>and frankness make you vulnerable.</a:t>
            </a:r>
          </a:p>
          <a:p>
            <a:pPr marL="0" indent="0">
              <a:buNone/>
            </a:pPr>
            <a:r>
              <a:rPr lang="en-US" b="1" dirty="0" smtClean="0">
                <a:solidFill>
                  <a:srgbClr val="FF0000"/>
                </a:solidFill>
              </a:rPr>
              <a:t>      Be </a:t>
            </a:r>
            <a:r>
              <a:rPr lang="en-US" b="1" dirty="0">
                <a:solidFill>
                  <a:srgbClr val="FF0000"/>
                </a:solidFill>
              </a:rPr>
              <a:t>honest and frank anyway</a:t>
            </a:r>
            <a:r>
              <a:rPr lang="en-US" b="1" dirty="0" smtClean="0">
                <a:solidFill>
                  <a:srgbClr val="FF0000"/>
                </a:solidFill>
              </a:rPr>
              <a:t>.</a:t>
            </a:r>
          </a:p>
          <a:p>
            <a:pPr marL="0" indent="0">
              <a:buNone/>
            </a:pPr>
            <a:r>
              <a:rPr lang="en-US" dirty="0" smtClean="0"/>
              <a:t>The </a:t>
            </a:r>
            <a:r>
              <a:rPr lang="en-US" dirty="0"/>
              <a:t>biggest men and women with the biggest </a:t>
            </a:r>
            <a:r>
              <a:rPr lang="en-US" dirty="0" smtClean="0"/>
              <a:t>ideas  can </a:t>
            </a:r>
            <a:r>
              <a:rPr lang="en-US" dirty="0"/>
              <a:t>be shot down by the smallest men and </a:t>
            </a:r>
            <a:r>
              <a:rPr lang="en-US" dirty="0" smtClean="0"/>
              <a:t>women with </a:t>
            </a:r>
            <a:r>
              <a:rPr lang="en-US" dirty="0"/>
              <a:t>the smallest minds.</a:t>
            </a:r>
          </a:p>
          <a:p>
            <a:pPr>
              <a:buFont typeface="Wingdings" pitchFamily="2" charset="2"/>
              <a:buChar char="Ø"/>
            </a:pPr>
            <a:r>
              <a:rPr lang="en-US" dirty="0" smtClean="0">
                <a:solidFill>
                  <a:srgbClr val="FF0000"/>
                </a:solidFill>
              </a:rPr>
              <a:t>        </a:t>
            </a:r>
            <a:r>
              <a:rPr lang="en-US" b="1" dirty="0" smtClean="0">
                <a:solidFill>
                  <a:srgbClr val="FF0000"/>
                </a:solidFill>
              </a:rPr>
              <a:t>Think </a:t>
            </a:r>
            <a:r>
              <a:rPr lang="en-US" b="1" dirty="0">
                <a:solidFill>
                  <a:srgbClr val="FF0000"/>
                </a:solidFill>
              </a:rPr>
              <a:t>big anyway</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34628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990600"/>
          </a:xfrm>
        </p:spPr>
        <p:txBody>
          <a:bodyPr>
            <a:normAutofit/>
          </a:bodyPr>
          <a:lstStyle/>
          <a:p>
            <a:r>
              <a:rPr lang="en-US" sz="2400" b="1" dirty="0"/>
              <a:t>The Paradoxical Commandments of Leadership</a:t>
            </a:r>
          </a:p>
        </p:txBody>
      </p:sp>
      <p:sp>
        <p:nvSpPr>
          <p:cNvPr id="3" name="Content Placeholder 2"/>
          <p:cNvSpPr>
            <a:spLocks noGrp="1"/>
          </p:cNvSpPr>
          <p:nvPr>
            <p:ph idx="1"/>
          </p:nvPr>
        </p:nvSpPr>
        <p:spPr>
          <a:xfrm>
            <a:off x="457200" y="1066800"/>
            <a:ext cx="8229600" cy="5334000"/>
          </a:xfrm>
        </p:spPr>
        <p:txBody>
          <a:bodyPr>
            <a:normAutofit fontScale="92500" lnSpcReduction="20000"/>
          </a:bodyPr>
          <a:lstStyle/>
          <a:p>
            <a:pPr marL="0" indent="0">
              <a:buNone/>
            </a:pPr>
            <a:r>
              <a:rPr lang="en-US" b="1" dirty="0"/>
              <a:t>People favor underdogs but follow only top dogs.</a:t>
            </a:r>
          </a:p>
          <a:p>
            <a:pPr marL="0" indent="0">
              <a:buNone/>
            </a:pPr>
            <a:r>
              <a:rPr lang="en-US" b="1" dirty="0" smtClean="0"/>
              <a:t>      </a:t>
            </a:r>
            <a:r>
              <a:rPr lang="en-US" b="1" dirty="0" smtClean="0">
                <a:solidFill>
                  <a:srgbClr val="FF0000"/>
                </a:solidFill>
              </a:rPr>
              <a:t>Fight </a:t>
            </a:r>
            <a:r>
              <a:rPr lang="en-US" b="1" dirty="0">
                <a:solidFill>
                  <a:srgbClr val="FF0000"/>
                </a:solidFill>
              </a:rPr>
              <a:t>for a few underdogs anyway.</a:t>
            </a:r>
          </a:p>
          <a:p>
            <a:pPr marL="0" indent="0">
              <a:buNone/>
            </a:pPr>
            <a:r>
              <a:rPr lang="en-US" b="1" dirty="0" smtClean="0"/>
              <a:t>What </a:t>
            </a:r>
            <a:r>
              <a:rPr lang="en-US" b="1" dirty="0"/>
              <a:t>you spend years building may be destroyed</a:t>
            </a:r>
          </a:p>
          <a:p>
            <a:pPr marL="0" indent="0">
              <a:buNone/>
            </a:pPr>
            <a:r>
              <a:rPr lang="en-US" b="1" dirty="0" smtClean="0"/>
              <a:t> overnight</a:t>
            </a:r>
            <a:r>
              <a:rPr lang="en-US" b="1" dirty="0"/>
              <a:t>.</a:t>
            </a:r>
          </a:p>
          <a:p>
            <a:pPr marL="0" indent="0">
              <a:buNone/>
            </a:pPr>
            <a:r>
              <a:rPr lang="en-US" b="1" dirty="0" smtClean="0">
                <a:solidFill>
                  <a:srgbClr val="FF0000"/>
                </a:solidFill>
              </a:rPr>
              <a:t>      Build </a:t>
            </a:r>
            <a:r>
              <a:rPr lang="en-US" b="1" dirty="0">
                <a:solidFill>
                  <a:srgbClr val="FF0000"/>
                </a:solidFill>
              </a:rPr>
              <a:t>anyway.</a:t>
            </a:r>
          </a:p>
          <a:p>
            <a:pPr marL="0" indent="0">
              <a:buNone/>
            </a:pPr>
            <a:r>
              <a:rPr lang="en-US" b="1" dirty="0" smtClean="0"/>
              <a:t>People </a:t>
            </a:r>
            <a:r>
              <a:rPr lang="en-US" b="1" dirty="0"/>
              <a:t>really need help but may attack you if you </a:t>
            </a:r>
            <a:r>
              <a:rPr lang="en-US" b="1" dirty="0" smtClean="0"/>
              <a:t>do help </a:t>
            </a:r>
            <a:r>
              <a:rPr lang="en-US" b="1" dirty="0"/>
              <a:t>them.</a:t>
            </a:r>
          </a:p>
          <a:p>
            <a:pPr marL="0" indent="0">
              <a:buNone/>
            </a:pPr>
            <a:r>
              <a:rPr lang="en-US" b="1" dirty="0" smtClean="0"/>
              <a:t>       </a:t>
            </a:r>
            <a:r>
              <a:rPr lang="en-US" b="1" dirty="0" smtClean="0">
                <a:solidFill>
                  <a:srgbClr val="FF0000"/>
                </a:solidFill>
              </a:rPr>
              <a:t>Help </a:t>
            </a:r>
            <a:r>
              <a:rPr lang="en-US" b="1" dirty="0">
                <a:solidFill>
                  <a:srgbClr val="FF0000"/>
                </a:solidFill>
              </a:rPr>
              <a:t>people anyway.</a:t>
            </a:r>
          </a:p>
          <a:p>
            <a:pPr marL="0" indent="0">
              <a:buNone/>
            </a:pPr>
            <a:r>
              <a:rPr lang="en-US" b="1" dirty="0" smtClean="0"/>
              <a:t>Give </a:t>
            </a:r>
            <a:r>
              <a:rPr lang="en-US" b="1" dirty="0"/>
              <a:t>the world the best you have and you’ll get </a:t>
            </a:r>
            <a:r>
              <a:rPr lang="en-US" b="1" dirty="0" smtClean="0"/>
              <a:t>kicked in </a:t>
            </a:r>
            <a:r>
              <a:rPr lang="en-US" b="1" dirty="0"/>
              <a:t>the teeth.</a:t>
            </a:r>
          </a:p>
          <a:p>
            <a:pPr marL="0" indent="0">
              <a:buNone/>
            </a:pPr>
            <a:r>
              <a:rPr lang="en-US" b="1" dirty="0" smtClean="0"/>
              <a:t>       </a:t>
            </a:r>
            <a:r>
              <a:rPr lang="en-US" b="1" dirty="0" smtClean="0">
                <a:solidFill>
                  <a:srgbClr val="FF0000"/>
                </a:solidFill>
              </a:rPr>
              <a:t>Give </a:t>
            </a:r>
            <a:r>
              <a:rPr lang="en-US" b="1" dirty="0">
                <a:solidFill>
                  <a:srgbClr val="FF0000"/>
                </a:solidFill>
              </a:rPr>
              <a:t>the world the best you have anyway.</a:t>
            </a:r>
          </a:p>
          <a:p>
            <a:pPr>
              <a:buFont typeface="Wingdings" pitchFamily="2" charset="2"/>
              <a:buChar char="Ø"/>
            </a:pPr>
            <a:endParaRPr lang="en-US" dirty="0"/>
          </a:p>
        </p:txBody>
      </p:sp>
    </p:spTree>
    <p:extLst>
      <p:ext uri="{BB962C8B-B14F-4D97-AF65-F5344CB8AC3E}">
        <p14:creationId xmlns:p14="http://schemas.microsoft.com/office/powerpoint/2010/main" val="2881107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algn="ctr"/>
            <a:r>
              <a:rPr lang="en-US" sz="3200" dirty="0"/>
              <a:t>The “paradoxical commandments</a:t>
            </a:r>
            <a:r>
              <a:rPr lang="en-US" dirty="0"/>
              <a:t>” </a:t>
            </a:r>
          </a:p>
        </p:txBody>
      </p:sp>
      <p:sp>
        <p:nvSpPr>
          <p:cNvPr id="3" name="Content Placeholder 2"/>
          <p:cNvSpPr>
            <a:spLocks noGrp="1"/>
          </p:cNvSpPr>
          <p:nvPr>
            <p:ph idx="1"/>
          </p:nvPr>
        </p:nvSpPr>
        <p:spPr>
          <a:xfrm>
            <a:off x="533400" y="1295400"/>
            <a:ext cx="7772400" cy="4373563"/>
          </a:xfrm>
        </p:spPr>
        <p:txBody>
          <a:bodyPr>
            <a:normAutofit fontScale="85000" lnSpcReduction="20000"/>
          </a:bodyPr>
          <a:lstStyle/>
          <a:p>
            <a:pPr marL="0" indent="0">
              <a:buNone/>
            </a:pPr>
            <a:r>
              <a:rPr lang="en-US" b="1" dirty="0"/>
              <a:t>The “paradoxical commandments” describe perfectly </a:t>
            </a:r>
            <a:r>
              <a:rPr lang="en-US" b="1" dirty="0" smtClean="0"/>
              <a:t>what servant-leadership </a:t>
            </a:r>
            <a:r>
              <a:rPr lang="en-US" b="1" dirty="0"/>
              <a:t>is all about. </a:t>
            </a:r>
            <a:endParaRPr lang="en-US" b="1" dirty="0" smtClean="0"/>
          </a:p>
          <a:p>
            <a:pPr marL="0" indent="0" algn="ctr">
              <a:buNone/>
            </a:pPr>
            <a:endParaRPr lang="en-US" b="1" dirty="0" smtClean="0"/>
          </a:p>
          <a:p>
            <a:pPr marL="0" indent="0">
              <a:buNone/>
            </a:pPr>
            <a:r>
              <a:rPr lang="en-US" b="1" dirty="0"/>
              <a:t>According to </a:t>
            </a:r>
            <a:r>
              <a:rPr lang="en-US" b="1" dirty="0" smtClean="0"/>
              <a:t>Keith: </a:t>
            </a:r>
          </a:p>
          <a:p>
            <a:pPr marL="0" indent="0">
              <a:buNone/>
            </a:pPr>
            <a:endParaRPr lang="en-US" b="1" dirty="0" smtClean="0"/>
          </a:p>
          <a:p>
            <a:pPr marL="0" indent="0">
              <a:buNone/>
            </a:pPr>
            <a:r>
              <a:rPr lang="en-US" b="1" dirty="0"/>
              <a:t>“by confronting the worst in the world with the best in ourselves. In the end, it is not the circumstances that determine how the world looks; it is our reactions—and these reactions can always be positive”!</a:t>
            </a:r>
          </a:p>
          <a:p>
            <a:pPr marL="0" indent="0" algn="ctr">
              <a:buNone/>
            </a:pPr>
            <a:r>
              <a:rPr lang="en-US" dirty="0" smtClean="0"/>
              <a:t>.</a:t>
            </a:r>
          </a:p>
          <a:p>
            <a:endParaRPr lang="en-US" dirty="0"/>
          </a:p>
        </p:txBody>
      </p:sp>
    </p:spTree>
    <p:extLst>
      <p:ext uri="{BB962C8B-B14F-4D97-AF65-F5344CB8AC3E}">
        <p14:creationId xmlns:p14="http://schemas.microsoft.com/office/powerpoint/2010/main" val="4289268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pic>
        <p:nvPicPr>
          <p:cNvPr id="10242" name="Picture 2" descr="C:\Users\Doshie\Desktop\Thank 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1524000"/>
            <a:ext cx="86010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91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References </a:t>
            </a:r>
            <a:endParaRPr lang="en-US" dirty="0"/>
          </a:p>
        </p:txBody>
      </p:sp>
      <p:sp>
        <p:nvSpPr>
          <p:cNvPr id="3" name="Content Placeholder 2"/>
          <p:cNvSpPr>
            <a:spLocks noGrp="1"/>
          </p:cNvSpPr>
          <p:nvPr>
            <p:ph idx="1"/>
          </p:nvPr>
        </p:nvSpPr>
        <p:spPr>
          <a:xfrm>
            <a:off x="457200" y="1219200"/>
            <a:ext cx="8229600" cy="4906963"/>
          </a:xfrm>
        </p:spPr>
        <p:txBody>
          <a:bodyPr>
            <a:normAutofit fontScale="47500" lnSpcReduction="20000"/>
          </a:bodyPr>
          <a:lstStyle/>
          <a:p>
            <a:r>
              <a:rPr lang="en-US" dirty="0"/>
              <a:t>Autry, J.A. (2001). The servant leader: How to build a creative team, develop great morale, and improve bottom-line performance. New York, NY: Three Rivers Press.</a:t>
            </a:r>
          </a:p>
          <a:p>
            <a:endParaRPr lang="en-US" dirty="0"/>
          </a:p>
          <a:p>
            <a:r>
              <a:rPr lang="en-US" dirty="0"/>
              <a:t>Erickson, S., Hansen, C., Howard, C-L, Norris, J.T., Wyatt </a:t>
            </a:r>
            <a:r>
              <a:rPr lang="en-US" dirty="0" err="1"/>
              <a:t>Sedwick</a:t>
            </a:r>
            <a:r>
              <a:rPr lang="en-US" dirty="0"/>
              <a:t>, S.,&amp; Wilson, T.E. (2007). The role of research administration. Second edition. Washington, DC: National Council of University Research Administrators</a:t>
            </a:r>
            <a:r>
              <a:rPr lang="en-US" dirty="0" smtClean="0"/>
              <a:t>.</a:t>
            </a:r>
          </a:p>
          <a:p>
            <a:pPr marL="0" indent="0">
              <a:buNone/>
            </a:pPr>
            <a:endParaRPr lang="en-US" dirty="0"/>
          </a:p>
          <a:p>
            <a:r>
              <a:rPr lang="en-US" dirty="0"/>
              <a:t>Greenleaf, R.K. (1991). Servant leadership: A journey into the nature of legitimate power and greatness. Mahwah, NJ: </a:t>
            </a:r>
            <a:r>
              <a:rPr lang="en-US" dirty="0" err="1"/>
              <a:t>Paulist</a:t>
            </a:r>
            <a:r>
              <a:rPr lang="en-US" dirty="0"/>
              <a:t> Press.</a:t>
            </a:r>
          </a:p>
          <a:p>
            <a:endParaRPr lang="en-US" dirty="0"/>
          </a:p>
          <a:p>
            <a:r>
              <a:rPr lang="en-US" dirty="0" err="1"/>
              <a:t>Krauser</a:t>
            </a:r>
            <a:r>
              <a:rPr lang="en-US" dirty="0"/>
              <a:t>, P.A. (2003). The research administrator as servant-leader. The journal of research administration, volume xxxiv, number 1, (pp. 14-18).</a:t>
            </a:r>
          </a:p>
          <a:p>
            <a:endParaRPr lang="en-US" dirty="0"/>
          </a:p>
          <a:p>
            <a:r>
              <a:rPr lang="en-US" dirty="0"/>
              <a:t>Spears, L.C. (Ed.). (1995). Reflections on Leadership: How Robert K. Greenleaf's theory of servant-leadership influenced today's top management thinkers. New York, NY: John Wiley &amp; </a:t>
            </a:r>
            <a:endParaRPr lang="en-US" dirty="0" smtClean="0"/>
          </a:p>
          <a:p>
            <a:r>
              <a:rPr lang="en-US" dirty="0" smtClean="0"/>
              <a:t>Sons</a:t>
            </a:r>
            <a:r>
              <a:rPr lang="en-US" dirty="0"/>
              <a:t>, Inc</a:t>
            </a:r>
            <a:r>
              <a:rPr lang="en-US" dirty="0" smtClean="0"/>
              <a:t>.</a:t>
            </a:r>
          </a:p>
          <a:p>
            <a:endParaRPr lang="en-US" dirty="0" smtClean="0"/>
          </a:p>
          <a:p>
            <a:r>
              <a:rPr lang="en-US" dirty="0"/>
              <a:t>Spears, L.C. (Ed.). (1998). Insights on Leadership: Service, Stewardship, Spirit and</a:t>
            </a:r>
          </a:p>
          <a:p>
            <a:r>
              <a:rPr lang="en-US" dirty="0"/>
              <a:t>Servant-Leadership. New York: John Wiley &amp; Sons.</a:t>
            </a:r>
            <a:endParaRPr lang="en-US" dirty="0" smtClean="0"/>
          </a:p>
          <a:p>
            <a:endParaRPr lang="en-US" dirty="0" smtClean="0"/>
          </a:p>
          <a:p>
            <a:r>
              <a:rPr lang="en-US" dirty="0" err="1" smtClean="0"/>
              <a:t>Trompenaars</a:t>
            </a:r>
            <a:r>
              <a:rPr lang="en-US" dirty="0" smtClean="0"/>
              <a:t>, F. &amp; </a:t>
            </a:r>
            <a:r>
              <a:rPr lang="en-US" dirty="0" err="1" smtClean="0"/>
              <a:t>Voerman</a:t>
            </a:r>
            <a:r>
              <a:rPr lang="en-US" dirty="0" smtClean="0"/>
              <a:t>, E. (2010). Servant-Leadership across cultures: harnessing the strengths of the world’s most powerful management </a:t>
            </a:r>
            <a:r>
              <a:rPr lang="en-US" dirty="0" err="1" smtClean="0"/>
              <a:t>philosophy.New</a:t>
            </a:r>
            <a:r>
              <a:rPr lang="en-US" dirty="0" smtClean="0"/>
              <a:t> York, NY: McGraw-Hill.</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98391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UNDERSTANDING YOUR CLIENTS</a:t>
            </a:r>
          </a:p>
          <a:p>
            <a:pPr algn="ctr"/>
            <a:r>
              <a:rPr lang="en-US" sz="1600" b="1" cap="none" dirty="0" smtClean="0">
                <a:solidFill>
                  <a:schemeClr val="accent6">
                    <a:lumMod val="50000"/>
                  </a:schemeClr>
                </a:solidFill>
                <a:latin typeface="Century Gothic" pitchFamily="34" charset="0"/>
              </a:rPr>
              <a:t>Researcher Profile</a:t>
            </a:r>
            <a:endParaRPr lang="en-US" sz="1600" b="1" cap="none" dirty="0">
              <a:solidFill>
                <a:schemeClr val="accent6">
                  <a:lumMod val="50000"/>
                </a:schemeClr>
              </a:solidFill>
              <a:latin typeface="Century Gothic" pitchFamily="34" charset="0"/>
            </a:endParaRPr>
          </a:p>
          <a:p>
            <a:pPr algn="ctr"/>
            <a:r>
              <a:rPr lang="en-US" sz="1600" b="1" cap="none" dirty="0" smtClean="0">
                <a:solidFill>
                  <a:schemeClr val="accent6">
                    <a:lumMod val="50000"/>
                  </a:schemeClr>
                </a:solidFill>
                <a:latin typeface="Century Gothic" pitchFamily="34" charset="0"/>
              </a:rPr>
              <a:t>Your Interface: Building a Strong Relationship </a:t>
            </a:r>
            <a:endParaRPr lang="en-US" sz="1600" b="1" cap="none" dirty="0">
              <a:solidFill>
                <a:schemeClr val="accent6">
                  <a:lumMod val="50000"/>
                </a:schemeClr>
              </a:solidFill>
              <a:latin typeface="Century Gothic" pitchFamily="34" charset="0"/>
            </a:endParaRPr>
          </a:p>
          <a:p>
            <a:pPr algn="ctr"/>
            <a:endPar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367480"/>
            <a:ext cx="7543800" cy="523220"/>
          </a:xfrm>
          <a:prstGeom prst="rect">
            <a:avLst/>
          </a:prstGeom>
          <a:noFill/>
        </p:spPr>
        <p:txBody>
          <a:bodyPr wrap="square" rtlCol="0">
            <a:spAutoFit/>
          </a:bodyPr>
          <a:lstStyle/>
          <a:p>
            <a:pPr algn="ctr"/>
            <a:r>
              <a:rPr lang="en-US" sz="2800" b="1" dirty="0" smtClean="0">
                <a:solidFill>
                  <a:schemeClr val="accent6">
                    <a:lumMod val="75000"/>
                  </a:schemeClr>
                </a:solidFill>
                <a:latin typeface="Century Gothic" pitchFamily="34" charset="0"/>
              </a:rPr>
              <a:t>Laurianne Torres &amp; Dr</a:t>
            </a:r>
            <a:r>
              <a:rPr lang="en-US" sz="2800" b="1" dirty="0" smtClean="0">
                <a:solidFill>
                  <a:schemeClr val="accent6">
                    <a:lumMod val="75000"/>
                  </a:schemeClr>
                </a:solidFill>
                <a:latin typeface="Century Gothic" pitchFamily="34" charset="0"/>
              </a:rPr>
              <a:t>. Andrew Daire</a:t>
            </a:r>
          </a:p>
        </p:txBody>
      </p:sp>
      <p:sp>
        <p:nvSpPr>
          <p:cNvPr id="6" name="Title 2"/>
          <p:cNvSpPr txBox="1">
            <a:spLocks/>
          </p:cNvSpPr>
          <p:nvPr/>
        </p:nvSpPr>
        <p:spPr>
          <a:xfrm rot="5400000">
            <a:off x="4889997" y="3480298"/>
            <a:ext cx="5562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t>
            </a:r>
            <a:r>
              <a:rPr lang="en-US" sz="1100" b="1" cap="none" dirty="0" smtClean="0">
                <a:solidFill>
                  <a:schemeClr val="accent6">
                    <a:lumMod val="50000"/>
                  </a:schemeClr>
                </a:solidFill>
                <a:latin typeface="Century Gothic" pitchFamily="34" charset="0"/>
              </a:rPr>
              <a:t>Administration…from </a:t>
            </a:r>
            <a:r>
              <a:rPr lang="en-US" sz="1100" b="1" cap="none" dirty="0" smtClean="0">
                <a:solidFill>
                  <a:schemeClr val="accent6">
                    <a:lumMod val="50000"/>
                  </a:schemeClr>
                </a:solidFill>
                <a:latin typeface="Century Gothic" pitchFamily="34" charset="0"/>
              </a:rPr>
              <a:t>CONCEPT to COMMERCIALIZATION</a:t>
            </a:r>
            <a:endParaRPr lang="en-US" sz="1100" b="1" cap="none"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543144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67476" y="11684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AutoShape 2"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120650" y="-1031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6" name="AutoShape 4"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273050" y="-8794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0" name="AutoShape 10" descr="data:image/jpg;base64,/9j/4AAQSkZJRgABAQAAAQABAAD/2wCEAAkGBhQQEBUSEhMUEBAWExUXFxcXGRgVGBgYFhcWGBgVGBwaHSYgGxkqHhgbIi8gIycpLCwvFx4xNTArNSYrLC0BCQoKDgwOGA8PGiwkHyQpKSwpLzQvLCwpLCwsKSwpKSwsKSksLCosLCksKSkpKSksKTUpLCwsLCkpLC0sLCwpKf/AABEIAPgAywMBIgACEQEDEQH/xAAcAAEAAwEAAwEAAAAAAAAAAAAABQYHBAIDCAH/xABGEAACAQMDAgUBBgMCCA8AAAABAgMABBEFEiEGMQcTIkFRYRQjMkJxgVKRoTOxCBUWJFNiktIXNDVDVXKCg5OisrTB4fH/xAAZAQEAAwEBAAAAAAAAAAAAAAAAAQIDBAX/xAAnEQEBAAICAQQCAAcAAAAAAAAAAQIRAyExBBITUUFhBRQyUnGRsf/aAAwDAQACEQMRAD8A3GlKUClKUClKUClK8XcAZJAA7k8Cg8qVT9Z8WdOtuPtAuZMcJb/fsc9gCvpz+rDvVTm8TNTuiBbWkVjEQR5lwTJIMgcqgK+oHPBBB4zig1p3CgkkAAZJPAAHcn6VTdf8XtPtGMfmm5mGR5cA805GcjI9IPHIzke9Zh1CVfnVNSln9/JDeVHnD9oo+T3YBuPg/FcdlroAK6Zp7MO3mFREh5YZ3Hlh6s8sDgkcUFlvPGLUxJERYwwRSSiNUlZi7F87QSCNuMHJKjuOKsll4vFFH22xuIDzmSHFxFgAeolSGUE5wCD7cnnGfP07e3JVrm5SHYwdEhQNsZSCpy2DkZI7n9TXU1vqMH9nLBeKP9IpikxnsCp2557t8Cg2PSOtLK7x5F1DIx/JuCyD1beUbDg5+R8fNTVfOmo6sGwL/TX2jdmRQJlXDDLBlwVXsSc849692l65DGFWz1SezwDhHkLIBu3E+XP6QSeeCO575NB9C0rJbXrvVYFJZbTUUCk+ndBKSTn2zGRj2wCc/TmcsPGS17XcVxYPkD7yMtGSc/hkQEEAYJyBjPvg0F+pUbpHUtrdjNvcQzjAJ2OrEbs43DOVPB4IHY1JUClKUClKUClKUClKUClKqPilr09lprzWxCS74l3kBhGrOAXIIIx7cj836UFquLlY1Luyog7sxCgfqTwKy3xC8altmFvpuy7uTncwzIiYzwNp9b8Z+AB7+1E1WG3LBtSv5dQl9k3swyQPwohJHGD3XOPeuCG7f/GCCytBbH7MyqJl8oFS5Yy4HJHt3JOPpwHtuH1rVGDTzyxR8EBm8lR8ERpgk4Y8kcgYzXXe6fbwxrHqGoTXITtE0jFR6gceWpZvj3+vFdw6Xnnz9su3dTn7qH7tPfgnGWGD7jP1PepbT+nLa3wYoURh+bG5v9psnPPfNBA2OquEC6dp5ROBvlxCpHp5PO5/9rPGea6V6dupxm6vHQEEGO3AjXnAOW7t2PBHvwfau3Wuq4bY7PVNPjiKMbm74GfZef3+lcEkWoXWDvTT4iM4H3k3OCNxwNp+cFTyeDQd9p0taW4L+UmQcmSX1nPPJZ+B39sV+XnWdnEdrXCZ5GF3SYxxj0A4rk/yDhc7rmSa7fB5kcgckdguCO3zipi10SCLHlwRIQcghFyD8g4yP50EPD4gW758tLmQA4ykW4f+r++ujTut7SchVmCufyuCh74xk+nP0BNTori1LRYblSssavkYyR6gAcjDD1Dn4PuaDtrlvdKhm/tYo5Pqygntjv37VWknl0qRY3ZptOYhUdsboCTwrHjKfr7dsYIMrc9Y2qHAlEz4yFiBlJ7/AMPHt80HO3Qlup3QGW1bjmKRh2zz6s884rxk0q/i/sbtLhe2ydADjI4LryxxnJOM/vUnapqVz/xfTZI1zjfdMIPy5PoPqxkgAjIPP1xL2fhNezHN7qPloScx2qbBgkceYwB7Z7qSPk80Gd6vKIvVe6eiHJImt3VTlSAGXBDDAI7nuBx8aB4Gam1w94yzXD2sflJFHNIZCud5LjJ9Ocdh/OrTpfhLpsB3fZxPLkEyTs0zMw53HcdufnAANWu2tUiQJGixoOAqgKo/QDgUHtpSlApSlApSlApSlAqH6t6cXUbKW0d2jWVQNy4JBVldTg9xlRkfGeR3qYpQYxb+Ac9q2601HYSPUWhGeO2MMfk1Ba10hqkGpWcbyWlxO4u/s/DICI4sv5mFXDFSMckZ7nHNfQlUXqz/AJe0b/q6j/7daCjtY63EuZNNjlJOB5Uq5HB7jex9u9Q+t9WXduBE9hLbXUhCxl+ULHGNvpwx5HGe/f4r6KrEutL03XUYiYjy7O33IB/E4TcSQc5y447egcck0HjoGgJaR4X1StzJIfxOx78/w8nA/wDkmpSvRfX8cCF5XWNB7scfsPk/QVXm8QYWYpbxz3b/ABGh7fPPOMkDt70FopVDueu7oTeS9vHYlsqDceaArDg5IAGM/wCrge5xzVm/ye1gwLLHLYylhuCrnlSCQVcjacjGOcervUbWmNviJalUnT+urhXdLqzdPK2+cyKwMQI/E6HJA985A/mK9OqdW3F1PFb2Q8pJzsjmcbN53FSyM3AUY+N2frgVKNVZ+oNUto42juXUK42lOSxBOOFX1d/f6fSvX4N+I1jawSW9y0du6uTHKYghkjxwJGQH1jH5ic5AycVW+mrWfStYuI/JF+0QZ3O375osbvNi3E4f1IxAJJI2g9zUxqs2l6m4e0K2ursfTHKhRZJC2GhmDKYmZssvfJLc/Aja/s6/bfLedZEV0ZXRgGVlIIYHkEEcEfWvZXzt0Z1y+mP5saSDTGlC3UGC32WdgwIjLHOwkZGTk7SpOQGb6HilDKGUgqQCCOxB5BH0qWbypSlApSlApSlApSlApSlApSlAqh6xGF6ksXl5R7K5SDknbMh3SNj8v3TY3e/b2q+VQ9WkB6ls1l/ALG4MGQQPOLYk2n3byhyCTgc8ZFBL9cdWfYYkWJPOvLh/JtogVG6RvzHPZFyCT9QDjOa+eNdN7p+rTozrcX8wVS6jdl5zG/oXHz6QMdscDgDT9E1s3txf66RvtrOCWOzRgR+BC0kgzjaSOPnEhHG0Zo/hbpTXWrtcXOJm8lrrdgMvmSuu0tlcBhuZhjGCox2qLdLY4+66XLRfB6EOJr6V76cgEhiRGGzkjgksOw7478cjF7sNOjt0CQxpCg/KihR2Azx3PA5PPFdFKxtteljhjj4jl1LS4rlPLnjSaPOdrgMMj3Gex+o+TWbXfTN9YXrPpEDJaKqb4pJVaOZjy3lq7ErwAucg8ccHFXvWurbazdEnl2yyY2RqrSOckgEKgJwSMZx34qWjfcARnBAPIIPPPIPIP0NTLYjLHHK/tEaTaCcR3VzaLb3nltGwJV2VcsCu4cFSOcHsGxXhrGhqqLLb2sE1xChWBHxHGu50Y7RjarZXIIAPHcZNTlAaja3tmtM51XTL24FvqgtTb6jauQ0G8MJoMklUwThiHYYPJy3f0irFqnTFlqtuJGiU+aodZQvlzDK4UlsBiQPytkcduKslKbVnHGAa1p76bfzWd3MZba9iRWmbLMFDYhmYZ/HG6DIycrux+IEbL4NdQNd6WiyEtNbu1u7HBzswV5HB9DKM85xnJzVR8RtLW71TTrZ8bZo7mPJAbaWXAcA+4OD3Harh4VaFJBbtNcrIl3JtilDHhvspkiSUDGcsmASfxbA3vztLuODkntysXilKVLMpSlApSlApSlApSlApSlArI/ES5e41+0tI9rkWF9tUYDeZPbXC7WJOBkImM47k+9a5Xzt4qam1prE8wG67WWzkt2OSEhSJy68HGC4GQecA496Cc6e1Vv8AI64ihBaeBJ4pVKklRJMWkOO4AikY59ip+KjvA27Es92wQJ9zbLwf4FKE9gMkru/f371btc6InuW+36eVi+3QKl5bSE7HSaMAuMY+9UNnuuSCc5LBsv8ADl5NOkfUmXfYCR7WZh+NMmNhJt+MlO2fcY5FRl4acV1lK+gK49ZvGhtppUXzHjikdV/iZVJA/mK99rcrKiyRsJI2AKspyCCMjBFe2sHpeYpfhfpxNr9uny97dbneVvxFNxCKOPSmADtHHb2Axw9Y+Ik1rqdvZQIjK5h8wsrFj5j42rg/w4Ocd60KuK50aCSaOd4keeLPluRllz8H+74zkYq2+2dwsxklRXUfRMd/MjXEszQIMfZ1bZExyDl9vqOcD39hjFVSHTzoWp2sUMjnTrw+UY5G37Js4BXjjl19udzZPYi99QXs8Nuz20H2qYFcR7gmQTgnJ+B7VVJdL1K/urY3cUFpaQTJcERyCR2kjzsGecDn4HvyTgVMVzk31O3doHiLFfX09lGrr5atslBHr24VztZfSQTxndnGTjtXZ0jq8sj3VtcP5k9tPt3FVjLxOoaJyq8ZPPIAB4xXZo3SdrZySSQQiOSUku2WJOTuIGScLnnAry0/p9Ybu5ugzM9z5O5TjaohTYMe5zyTmo6Wky62r3V8vkavpNyzKkXmywsSMgGQADJIIXOcZ4xyeME1q1Zx4j9NG/0+SNRmVCJYhnGXQN6f3UsBn3I7d6kvCjrYalYLvP8AnUIEcwJGSQPTJjvhgM5wOQw9q0xvTk58dZ7XWlKVZgUpSgUpSgUpSgUpSgUpSgVTesdQtdIFxqci+ZPLHFEsZK+spvCqmRkZD5bvwmccc3Kse8YpludV0uwbd5ZfzJBwVYPIEUY9yPLccjs/60TO0Hp/SF/rZN9e3UlqkgJiiTccKQNpVS2Ej98Zy2M/m3Vc+gOjDpto9vK6T75mkyFOMMka7SG7/g/rVoRQAAAAAAABwAB2AHxXlWNytejhxY49qoPDOzVy0Xn28bAh4oppI4nyQfUAc447Agc/pVrpSo20mMngpSlQkpSlApSlArA9V0ufTdZuprRwjW6m7VSSA8TMpeM4blQHYEMQSF+SBW+VkHifpMl1rdpbwemWe2MZbaGwrNOsjEe4Ee79h3FXw8uf1Ent3W76ferPDHKuQkiI654OHUMM/XBrorn0+yWCKOJM7I0VFzycIoUZ+uBXRWrgKUpQKUpQKUpQKUpQKUpQKzjxU6EnupbfULHBvbYjCMcCRQ28AZIAYEtxxkMecgCtHpQZHadc6iSIn0S6M/IJXckRYA8hmQqF4/iP0Jrl07Wb9dbt4b0rGJrOSQW6MQkWTJtD8nzJMRck8DfxjFbNWXeNdm8Bs9UiQu1rOBIAP+bbnk4OFyCuT28wVX2xrOXLc3VxpXNpuopcwpNE2+KRQyn6H5+D7EexBFdNYvSnZSlKABXgkoY4Uhj8Ag/3Vn/XnQd/f3QaG8EdrgfdlpECFR+LauQ5JJ54IBx7VA6d4DSoSWvvKb2MUbHj3yS6n4+atqfbG55b1MWw0r02cBjjRGdpWVFUu2NzkAAsccZPevdVWxVL0mH7X1O0m3dHZWgTcMgLJLkgHnDHbI/H0+manOqupo9PtnmkK7tp8tCcGR8elB++M/A/kfZ4WdLNZ2Zlm5vLtvPnJUq4ZxuEbZ5yu49/dmrTCflyeoy69q6UpStHG4tY1iK0geedxFCgyzH+gHuSTwAOSSBWcXfVOs3yiezS20+0wsiG5OZZEwxy+AyopGDyBwQdxGahvEbV5Nb1BNLtGR7aFlknkwGAdTtYk5GVUNjapBJLDPHEL1Preq+e2lzKsyMFdjapiR7bneqjPAIBBBAPGM4PMWtMcZrdaz4Y9bPq1kZ5I1ikSZom2ElWKpG29c8gHf2ye3c1bqpXhXrtnPaGGzia18hikkMmPNDe7vzk5ORuOOVI4xV1qWZSlKBSlKBSlKBSlKBXqubZZUKSKrowwVYBgR8EHvXtpQYVBdSdMXr2s6O+lTSb4psH7vI57ZyRwGXOcKGA5wdM07UormNZYZFlibsynI+o+hHuDyPerHdWiSoUkRZI2GCrgMpHwQeDWd614NgSNNpl1LpsrHcY0J8lmByMqCMDkjHK9sAc5pcdt+PmuHV8LVSs7L9R2ZCPbQaggYfeIRuZQF4yGQj39TJnJPfivNvEy7RSZNFvlKjLkK+0Y/EcmL8P1qnsrpnPhWg0rJz4/wAQODZSj/vV/wByou68f5ypEdrCj+xZncD9QNuf509tT8+H22yq/wBU9c2unITNIGk52xIQZCcHgj8o4xuPAqodIwarr0LTHUIrO28xlKwpiVSMZX2KjB4Jcn++rp0x4M6fYkOYzdzfxz7ZBk45VMbRyODgkZPNWmH2yy9T/aguhOmLrUbpNU1NQsaDdZwcAJliQ5XGeMKQScng9gBWsVzajqMdvE00zrFEgJZmOAAP7z9ByayC88Zby/uvsuk26qrLkSzj1bcgGUDdtVQSe+/PxnitPDk7yrRuseuINMjBlJkmcgRQJzLKSQMKPj6nj25JANHfS9S1hQ1/OdPtGAzaQDDuhGSJXJyCeAVOex4B7yvTfQkNoxnkJu75iWe4l9Tbjjd5Y/IM5xjnkjOOKstZ3P6dfH6f85KzpPQ0NhHcfYPuZ5gdryEyhCAdigHnYCexyTxndgCs4sepxpWqznUwbu82KBcI3pRWiDhEjKLgHcASMY5wO+dV6u177DZTXOAWRPSDnBdiFQHHONxH/wBVjemxX9vGNaDW9ybt2idJATkyOVG5RtH4k7A8YHGM4Y9+U8usbJj+Fz8CHN3fahf5MYd8eSMbfvXaQMSAMsoUjOOd7H3raapPhn0RLpy3DzmAS3Eocx26lYowu7CpkA/mPGOMDv3q7Vo46UpSiClKUClKUClKUClKUClK5pNTiUkNLGrDuC6gj9Rmg6a49V1aG1jMtxKkEYIG5yFGT2GT71V+ofF3T7J2jaRppEGWWFTIBwCAW4UE5x3498VRNf6yfU5rE3VsbLSlnWWVnZJg/wDoTIAA0a5yCckfec5xiovQ/Oh0tb7VtWkKxXKNIpjLKr5RjKrlQwztPpBP1HyK0O30OCNQqW8KqvYCNABznjj5r0dReGOn6jiRohHJncJYCI2OTuySAVbJ5yQT8Gsu8TNJTSZ7dDPeX1vKWaW2lnbDIu0Y3IQ2SSSOMce9c85JnXThyTGa06eiOsZdN1C/tYbaW/tjcvJiEiRo0DEPLlQdx27RtJHK4yDnN01bxohZCumwy38xGFbY8cIPvvZ9p44JGB37juLLp5s7Cw82JEtbRYhKcADgqGyTn1MeBnJJOBntWT9FzvNFLdSAK1zcSy7RwoBOPSAOOQf1wDWnHye/fTnr2yaZc30qz6pMtwVHogUYgT67ezNye4+OTjAkenJgut7AF9WnnPbK7ZsgDHbg/wAsV1VF9NwkdQlj2awJH7Oqn+orS+F+L+uNPrj1fV4rSFp538uJcZbBPcgAAAEk5NQ3WXX1vpifeHzJyDshUjce3LH8i89z+wNVfQOj7rqGZL3Uc29ijfdWw3AuB+I8kFQSBlzywBAwADWUx27OTmmPU8vXbW03VUuPvLTSISDnCl5ZR7cnGQCe2QueclqteneBtnDLG5mupoopPMSGR1MQbdu/Ds5Hz8+9aHBAqKERQiKAAoAAAHYADgD6V51rrThuVt3SlKVKpSlKBSlKBSlKBSlKBSlULxa6lnt4YLW0bZd3kwhVvdEIw7gjlTkqN2DgFjwQDQQXiD4pN9qWy0+V2cIzSyW8a3Lk+0Ua9sgepmzxjHcYrN7/AKOni3S/Ybu4LH1+eglLsT/abonDo3LH847ZJraelulINOgEUK8/nkIG+Q+5Y/HHC9hgfrUzWdzdmPpuu6yDpL7IYWhhjETncJoJCTICCVKuGALD27YGfk119LR7YpYxkpHdTxoCS2ERtqrz7Ae1W/qzoK31AbmHk3I/BOgw4ODjdj8a/Q8/BFU/pieQCWC4ULdQzMJcYG4yEyCXA/iyTkcHHHFWmW2HJx3Bx6rLdaXEZrG6ligUjfC22SNFYkFokfhfU+doxyc54xVY6h0+S2ukmvrlbuS5t1mjlDM6lJMgAhgGAx24C4OB2wNMdAQQQCCCCDyCD3BHuKzPV9La3vdsmXgZCtvuJZVQHf5QDEkAFj/M471jz4z2Wuz+F2/zfHrW99b7n+v+ft6rDS7ieO1WWab7BcXMiw2++Tb5cPqlkCn0KBuwMc53fHN9kuPs9xbwqAtu8boqheFkTay8/BTcAPoTVa8PraR5Gkdi0EAeG3Bxhd7l32/Tnv8A638rD1ZYtJbM0fE0JE0ZwCQ0fq4BB9s/09q2x8OLllmeUv3f8JmqZ1lqNxZ3ltc2rbZXR4OVUrywIB3cclvf+DNWLp/V1ureOVSpYou8A/hfGGBGeOQcZ9qgPFC13WauMny5VJx2wwKkn99o/erM/DgvekEtoEllJnupJ4FlZ8OPW4LqM5z2wWySefY4r6ZUVhHUn3yWsaEFp7y2WM/lO5sgk/GPet3FB+0pSgUpSgUpSgUpSgUpSgUpSgVlfilJ5WsaRM/EfmSJu4/E5QAf+Yc1qlQHXXTCajYzQOiu/luYi2RslCny2BAJHPfHcEjBziiZdXb8pWLdF6nqH2RTb3YJVirQ3K+YFZDwity6qVI44xjipHU+otYllgthJaW7zuyAw792FAZ3zLnAUD8vPqxzxWXsd09Rjfw1iqN1j0TbNM+oTXctlHsRZvLIQMFIA9QGcn0jsTwP0qR07WYbCS10qSWSa5aElZGXggF9u4ljgnaQAM/hHbiueC5/xrJqWnXcSpFDJGqlGO5kcF0cnsGGxX+BuwRwcxOlsrMpqql1fNHYwxXtheedbs4U27yGZWBBJKMcuhG053Hgn2/DUT1DBeX0IX7GsY8xWjPmqXQ/xN2G0jOf+yfavT0X0lAXnMiea0Fy8aM2QrbPcrnaewOOe/Oav1axwZXvc6VnTrO/gjVESyWJV4izLnOCSN2MZLEn45+Oa6Xl1FQx8uzkJPpUPKpA/VgAf5ip2lSqqPRnQr3OozxT3bwXTW4uFa2GFP3uxt4KqDj4xzuzng5mdY8OtXhVo90OrWrKVKnbFLg49Xq7MCSQdzY2e3Ary+2i21fTZicB5JLc8E8SgKO3+sw+g71t1B869BaFfHU7K0vLaZIbWV5ssrKAEU+Wdw9LKsmMEE53kcjivoqlKBSlKBSlKBSlKBSlKBSlKBSlKBSlKDENTgFlrt1bgBIblVuYhzjdjEmM+5IcnH8I7AYrq1CyEgB8ySB0yVljYo6ZUhjkflx3HY4q2eJnRst2Ibq0VDe2zMQGO3zY2U7ocj3PtkgDc3Iyc5JrnWn2gGzt4JTcSho2Ei7DGT6WBXvuAznsBj37UHp6b6ee6Et5588M7TN5E+8tLsGQS5z6sg47jsfbFWODo63AYuHmldnZ5WdxI5f8W5kK5B9x2PepPTLEQQxwryERVz84HLfucn966aDnsNPjgjEcSCOMdgPr3JJ5J+propSgUpSgrPW1yIDZ3O3e0F9CwXO3IGXIzg4z5Y59ua+gBWDdeQb9PmwcFQr/AOy61tXT10JbSCQNvDwRMG59WUBzzzz9aCQpSlApSlApSlApSlApSlApSlApSlApSlArE+pgJepJikYjWC2jWRgqjzHlVWBJAyTtYD1Z/szW0TzKis7kKiglmPAAAyST7ACsK6ZuhczXl6qbEubp2jz+IouQM/uT++fignqUpQKUpQKUpQcWt23m20yABi0MgAOMFtp29+O+Oaung/rYutHtuV3xJ5Lhc8GL0rnPuU2H49XHxVYrl8D7hob/AFKzwwiDiVATwvqZcgY/MrIc/CCg2WlKUClKUClKUClKUClKUClKUClKUClKUFF8a9X+z6NPg7Xl2QrxnO9gXH09Cvz+nviqppVl5EEcXHojVTjJGQBkjPOM5qQ8dpvM+wWffz7rcQfwlYwoIJ7g/ee31r05oFKUoFKUoFKUY4GTwKBUT0ODH1Q2xGcSWjFzkYT0p6jxyMoq4+XzSfqy0TO64iyucgHd25425z+1RvSurNd9QW09nFJPDEvlyuFZVCyiRd7HHAG/OGxkpx80H0HSlKBSlKBSlKBSlKBSlKBSlKBSlKBSlKDMvFPwwuNSuYLu0mjjlijK4kyOVcuhUhTzlmBzxwPrWX6zHe28my51WGOcYHlQl5W+fUsMexT9GIOPatn8YOoJ7LS5JLcHezLGXG7MSvkGQFex7AEkYLD6A5HokESoGR1lkbO6Xu7sxyxJPqyT7Gsebl+Ob014uP5LraE1LrS7hCbblZeTn7gx55B53oOPb04rwPindbQNkO7PLbW5Hxjdirg4z35/WuNtKjwdiJE+CA6IgZcjGQcVzz1n3HRfS/VU+48R71jkSLGMdlRCP19QJ/rVz0RNXurD7Wr2aW+HBllZYyNpKlj+UYI+McDiq4/Qm93aScklsghRkj5bnvn4qRi6VTykiklnliQsQhciMFu5VBwvzxWt9VxxlPT51A3XWF/lkW481e2+KNQDkA+k+WrA8/Sq9d6hLMcySPK2SfUS3J74zWr28KxqFQBFHYDgVF6106k6HaqpN3VgApLfDEdwf6d6zx9XLe40vpbJ1VIg0m5hmiKxHzfTIoKhwMHI3BgV/LyG4x3Faf0917rFoF3Lb3MPcw7YoCvLZVDEqqCc5zhh/WobprWPPgG9wZVJV8kZOOzEfUe/yDUsJB8j+YrPP1PJjdaXw9PhZvawWHj40LBNRsmhB7PCwcYJA5U/HJ4YngcVq2k6xDdwrNbyLNEwBDKc9wDgjuG55BwR71hEiBlIYBkI5zyCDxUx4DXTw3l7ZAsYAPNUD1RqSyr6m77yu0Y9/Lb4ro4Of5OrO2HNw/H3G10pSulzlKUoFKUoFKUoFKUoFKUoFKUoPXPAsisjqHRgVZWAIYEYIIPBBHtVP1nwe0y5wfsy27jGGgPk9s44X055znGeBzX5Sgq9x/g/7W/zbUrmFCBkMokJPPOVdBjGOMfPPPHPceDGoKw8vUo3QAfji2n9CBu/nmlKpcMb5i0zyniue68LNYVsRz2Ui47kMnPxjYa/B4U6wzBTcWaIVGXAYkHGSANnPPGf3+lKVX4eP6i3y5/def8AwM6p/wBIQf8Ahn/dryj8FtRYgSajGIyQH2Id2099vpHOO3NKVb48PqI+TL7qxjwD0vbjZMTn8Xmtn9Pj+lcl1/g76ezZSS5hGMYV0b55yyE//lflKuo8G/wdrLsLm8C/w74yP6x/PNXnpDo630u38i2DbS25mY7mdsAbj7DgDgAD6V+UoJ2lKUClKUClKUH/2Q=="/>
          <p:cNvSpPr>
            <a:spLocks noChangeAspect="1" noChangeArrowheads="1"/>
          </p:cNvSpPr>
          <p:nvPr/>
        </p:nvSpPr>
        <p:spPr bwMode="auto">
          <a:xfrm>
            <a:off x="120650" y="-1274763"/>
            <a:ext cx="1933575" cy="23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1" name="AutoShape 12" descr="data:image/jpg;base64,/9j/4AAQSkZJRgABAQAAAQABAAD/2wCEAAkGBhQQEBUSEhMUEBAWExUXFxcXGRgVGBgYFhcWGBgVGBwaHSYgGxkqHhgbIi8gIycpLCwvFx4xNTArNSYrLC0BCQoKDgwOGA8PGiwkHyQpKSwpLzQvLCwpLCwsKSwpKSwsKSksLCosLCksKSkpKSksKTUpLCwsLCkpLC0sLCwpKf/AABEIAPgAywMBIgACEQEDEQH/xAAcAAEAAwEAAwEAAAAAAAAAAAAABQYHBAIDCAH/xABGEAACAQMDAgUBBgMCCA8AAAABAgMABBEFEiEGMQcTIkFRYRQjMkJxgVKRoTOxCBUWJFNiktIXNDVDVXKCg5OisrTB4fH/xAAZAQEAAwEBAAAAAAAAAAAAAAAAAQIDBAX/xAAnEQEBAAICAQQCAAcAAAAAAAAAAQIRAyExBBITUUFhBRQyUnGRsf/aAAwDAQACEQMRAD8A3GlKUClKUClKUClK8XcAZJAA7k8Cg8qVT9Z8WdOtuPtAuZMcJb/fsc9gCvpz+rDvVTm8TNTuiBbWkVjEQR5lwTJIMgcqgK+oHPBBB4zig1p3CgkkAAZJPAAHcn6VTdf8XtPtGMfmm5mGR5cA805GcjI9IPHIzke9Zh1CVfnVNSln9/JDeVHnD9oo+T3YBuPg/FcdlroAK6Zp7MO3mFREh5YZ3Hlh6s8sDgkcUFlvPGLUxJERYwwRSSiNUlZi7F87QSCNuMHJKjuOKsll4vFFH22xuIDzmSHFxFgAeolSGUE5wCD7cnnGfP07e3JVrm5SHYwdEhQNsZSCpy2DkZI7n9TXU1vqMH9nLBeKP9IpikxnsCp2557t8Cg2PSOtLK7x5F1DIx/JuCyD1beUbDg5+R8fNTVfOmo6sGwL/TX2jdmRQJlXDDLBlwVXsSc849692l65DGFWz1SezwDhHkLIBu3E+XP6QSeeCO575NB9C0rJbXrvVYFJZbTUUCk+ndBKSTn2zGRj2wCc/TmcsPGS17XcVxYPkD7yMtGSc/hkQEEAYJyBjPvg0F+pUbpHUtrdjNvcQzjAJ2OrEbs43DOVPB4IHY1JUClKUClKUClKUClKUClKqPilr09lprzWxCS74l3kBhGrOAXIIIx7cj836UFquLlY1Luyog7sxCgfqTwKy3xC8altmFvpuy7uTncwzIiYzwNp9b8Z+AB7+1E1WG3LBtSv5dQl9k3swyQPwohJHGD3XOPeuCG7f/GCCytBbH7MyqJl8oFS5Yy4HJHt3JOPpwHtuH1rVGDTzyxR8EBm8lR8ERpgk4Y8kcgYzXXe6fbwxrHqGoTXITtE0jFR6gceWpZvj3+vFdw6Xnnz9su3dTn7qH7tPfgnGWGD7jP1PepbT+nLa3wYoURh+bG5v9psnPPfNBA2OquEC6dp5ROBvlxCpHp5PO5/9rPGea6V6dupxm6vHQEEGO3AjXnAOW7t2PBHvwfau3Wuq4bY7PVNPjiKMbm74GfZef3+lcEkWoXWDvTT4iM4H3k3OCNxwNp+cFTyeDQd9p0taW4L+UmQcmSX1nPPJZ+B39sV+XnWdnEdrXCZ5GF3SYxxj0A4rk/yDhc7rmSa7fB5kcgckdguCO3zipi10SCLHlwRIQcghFyD8g4yP50EPD4gW758tLmQA4ykW4f+r++ujTut7SchVmCufyuCh74xk+nP0BNTori1LRYblSssavkYyR6gAcjDD1Dn4PuaDtrlvdKhm/tYo5Pqygntjv37VWknl0qRY3ZptOYhUdsboCTwrHjKfr7dsYIMrc9Y2qHAlEz4yFiBlJ7/AMPHt80HO3Qlup3QGW1bjmKRh2zz6s884rxk0q/i/sbtLhe2ydADjI4LryxxnJOM/vUnapqVz/xfTZI1zjfdMIPy5PoPqxkgAjIPP1xL2fhNezHN7qPloScx2qbBgkceYwB7Z7qSPk80Gd6vKIvVe6eiHJImt3VTlSAGXBDDAI7nuBx8aB4Gam1w94yzXD2sflJFHNIZCud5LjJ9Ocdh/OrTpfhLpsB3fZxPLkEyTs0zMw53HcdufnAANWu2tUiQJGixoOAqgKo/QDgUHtpSlApSlApSlApSlAqH6t6cXUbKW0d2jWVQNy4JBVldTg9xlRkfGeR3qYpQYxb+Ac9q2601HYSPUWhGeO2MMfk1Ba10hqkGpWcbyWlxO4u/s/DICI4sv5mFXDFSMckZ7nHNfQlUXqz/AJe0b/q6j/7daCjtY63EuZNNjlJOB5Uq5HB7jex9u9Q+t9WXduBE9hLbXUhCxl+ULHGNvpwx5HGe/f4r6KrEutL03XUYiYjy7O33IB/E4TcSQc5y447egcck0HjoGgJaR4X1StzJIfxOx78/w8nA/wDkmpSvRfX8cCF5XWNB7scfsPk/QVXm8QYWYpbxz3b/ABGh7fPPOMkDt70FopVDueu7oTeS9vHYlsqDceaArDg5IAGM/wCrge5xzVm/ye1gwLLHLYylhuCrnlSCQVcjacjGOcervUbWmNviJalUnT+urhXdLqzdPK2+cyKwMQI/E6HJA985A/mK9OqdW3F1PFb2Q8pJzsjmcbN53FSyM3AUY+N2frgVKNVZ+oNUto42juXUK42lOSxBOOFX1d/f6fSvX4N+I1jawSW9y0du6uTHKYghkjxwJGQH1jH5ic5AycVW+mrWfStYuI/JF+0QZ3O375osbvNi3E4f1IxAJJI2g9zUxqs2l6m4e0K2ursfTHKhRZJC2GhmDKYmZssvfJLc/Aja/s6/bfLedZEV0ZXRgGVlIIYHkEEcEfWvZXzt0Z1y+mP5saSDTGlC3UGC32WdgwIjLHOwkZGTk7SpOQGb6HilDKGUgqQCCOxB5BH0qWbypSlApSlApSlApSlApSlApSlAqh6xGF6ksXl5R7K5SDknbMh3SNj8v3TY3e/b2q+VQ9WkB6ls1l/ALG4MGQQPOLYk2n3byhyCTgc8ZFBL9cdWfYYkWJPOvLh/JtogVG6RvzHPZFyCT9QDjOa+eNdN7p+rTozrcX8wVS6jdl5zG/oXHz6QMdscDgDT9E1s3txf66RvtrOCWOzRgR+BC0kgzjaSOPnEhHG0Zo/hbpTXWrtcXOJm8lrrdgMvmSuu0tlcBhuZhjGCox2qLdLY4+66XLRfB6EOJr6V76cgEhiRGGzkjgksOw7478cjF7sNOjt0CQxpCg/KihR2Azx3PA5PPFdFKxtteljhjj4jl1LS4rlPLnjSaPOdrgMMj3Gex+o+TWbXfTN9YXrPpEDJaKqb4pJVaOZjy3lq7ErwAucg8ccHFXvWurbazdEnl2yyY2RqrSOckgEKgJwSMZx34qWjfcARnBAPIIPPPIPIP0NTLYjLHHK/tEaTaCcR3VzaLb3nltGwJV2VcsCu4cFSOcHsGxXhrGhqqLLb2sE1xChWBHxHGu50Y7RjarZXIIAPHcZNTlAaja3tmtM51XTL24FvqgtTb6jauQ0G8MJoMklUwThiHYYPJy3f0irFqnTFlqtuJGiU+aodZQvlzDK4UlsBiQPytkcduKslKbVnHGAa1p76bfzWd3MZba9iRWmbLMFDYhmYZ/HG6DIycrux+IEbL4NdQNd6WiyEtNbu1u7HBzswV5HB9DKM85xnJzVR8RtLW71TTrZ8bZo7mPJAbaWXAcA+4OD3Harh4VaFJBbtNcrIl3JtilDHhvspkiSUDGcsmASfxbA3vztLuODkntysXilKVLMpSlApSlApSlApSlApSlArI/ES5e41+0tI9rkWF9tUYDeZPbXC7WJOBkImM47k+9a5Xzt4qam1prE8wG67WWzkt2OSEhSJy68HGC4GQecA496Cc6e1Vv8AI64ihBaeBJ4pVKklRJMWkOO4AikY59ip+KjvA27Es92wQJ9zbLwf4FKE9gMkru/f371btc6InuW+36eVi+3QKl5bSE7HSaMAuMY+9UNnuuSCc5LBsv8ADl5NOkfUmXfYCR7WZh+NMmNhJt+MlO2fcY5FRl4acV1lK+gK49ZvGhtppUXzHjikdV/iZVJA/mK99rcrKiyRsJI2AKspyCCMjBFe2sHpeYpfhfpxNr9uny97dbneVvxFNxCKOPSmADtHHb2Axw9Y+Ik1rqdvZQIjK5h8wsrFj5j42rg/w4Ocd60KuK50aCSaOd4keeLPluRllz8H+74zkYq2+2dwsxklRXUfRMd/MjXEszQIMfZ1bZExyDl9vqOcD39hjFVSHTzoWp2sUMjnTrw+UY5G37Js4BXjjl19udzZPYi99QXs8Nuz20H2qYFcR7gmQTgnJ+B7VVJdL1K/urY3cUFpaQTJcERyCR2kjzsGecDn4HvyTgVMVzk31O3doHiLFfX09lGrr5atslBHr24VztZfSQTxndnGTjtXZ0jq8sj3VtcP5k9tPt3FVjLxOoaJyq8ZPPIAB4xXZo3SdrZySSQQiOSUku2WJOTuIGScLnnAry0/p9Ybu5ugzM9z5O5TjaohTYMe5zyTmo6Wky62r3V8vkavpNyzKkXmywsSMgGQADJIIXOcZ4xyeME1q1Zx4j9NG/0+SNRmVCJYhnGXQN6f3UsBn3I7d6kvCjrYalYLvP8AnUIEcwJGSQPTJjvhgM5wOQw9q0xvTk58dZ7XWlKVZgUpSgUpSgUpSgUpSgUpSgVTesdQtdIFxqci+ZPLHFEsZK+spvCqmRkZD5bvwmccc3Kse8YpludV0uwbd5ZfzJBwVYPIEUY9yPLccjs/60TO0Hp/SF/rZN9e3UlqkgJiiTccKQNpVS2Ej98Zy2M/m3Vc+gOjDpto9vK6T75mkyFOMMka7SG7/g/rVoRQAAAAAAABwAB2AHxXlWNytejhxY49qoPDOzVy0Xn28bAh4oppI4nyQfUAc447Agc/pVrpSo20mMngpSlQkpSlApSlArA9V0ufTdZuprRwjW6m7VSSA8TMpeM4blQHYEMQSF+SBW+VkHifpMl1rdpbwemWe2MZbaGwrNOsjEe4Ee79h3FXw8uf1Ent3W76ferPDHKuQkiI654OHUMM/XBrorn0+yWCKOJM7I0VFzycIoUZ+uBXRWrgKUpQKUpQKUpQKUpQKUpQKzjxU6EnupbfULHBvbYjCMcCRQ28AZIAYEtxxkMecgCtHpQZHadc6iSIn0S6M/IJXckRYA8hmQqF4/iP0Jrl07Wb9dbt4b0rGJrOSQW6MQkWTJtD8nzJMRck8DfxjFbNWXeNdm8Bs9UiQu1rOBIAP+bbnk4OFyCuT28wVX2xrOXLc3VxpXNpuopcwpNE2+KRQyn6H5+D7EexBFdNYvSnZSlKABXgkoY4Uhj8Ag/3Vn/XnQd/f3QaG8EdrgfdlpECFR+LauQ5JJ54IBx7VA6d4DSoSWvvKb2MUbHj3yS6n4+atqfbG55b1MWw0r02cBjjRGdpWVFUu2NzkAAsccZPevdVWxVL0mH7X1O0m3dHZWgTcMgLJLkgHnDHbI/H0+manOqupo9PtnmkK7tp8tCcGR8elB++M/A/kfZ4WdLNZ2Zlm5vLtvPnJUq4ZxuEbZ5yu49/dmrTCflyeoy69q6UpStHG4tY1iK0geedxFCgyzH+gHuSTwAOSSBWcXfVOs3yiezS20+0wsiG5OZZEwxy+AyopGDyBwQdxGahvEbV5Nb1BNLtGR7aFlknkwGAdTtYk5GVUNjapBJLDPHEL1Preq+e2lzKsyMFdjapiR7bneqjPAIBBBAPGM4PMWtMcZrdaz4Y9bPq1kZ5I1ikSZom2ElWKpG29c8gHf2ye3c1bqpXhXrtnPaGGzia18hikkMmPNDe7vzk5ORuOOVI4xV1qWZSlKBSlKBSlKBSlKBXqubZZUKSKrowwVYBgR8EHvXtpQYVBdSdMXr2s6O+lTSb4psH7vI57ZyRwGXOcKGA5wdM07UormNZYZFlibsynI+o+hHuDyPerHdWiSoUkRZI2GCrgMpHwQeDWd614NgSNNpl1LpsrHcY0J8lmByMqCMDkjHK9sAc5pcdt+PmuHV8LVSs7L9R2ZCPbQaggYfeIRuZQF4yGQj39TJnJPfivNvEy7RSZNFvlKjLkK+0Y/EcmL8P1qnsrpnPhWg0rJz4/wAQODZSj/vV/wByou68f5ypEdrCj+xZncD9QNuf509tT8+H22yq/wBU9c2unITNIGk52xIQZCcHgj8o4xuPAqodIwarr0LTHUIrO28xlKwpiVSMZX2KjB4Jcn++rp0x4M6fYkOYzdzfxz7ZBk45VMbRyODgkZPNWmH2yy9T/aguhOmLrUbpNU1NQsaDdZwcAJliQ5XGeMKQScng9gBWsVzajqMdvE00zrFEgJZmOAAP7z9ByayC88Zby/uvsuk26qrLkSzj1bcgGUDdtVQSe+/PxnitPDk7yrRuseuINMjBlJkmcgRQJzLKSQMKPj6nj25JANHfS9S1hQ1/OdPtGAzaQDDuhGSJXJyCeAVOex4B7yvTfQkNoxnkJu75iWe4l9Tbjjd5Y/IM5xjnkjOOKstZ3P6dfH6f85KzpPQ0NhHcfYPuZ5gdryEyhCAdigHnYCexyTxndgCs4sepxpWqznUwbu82KBcI3pRWiDhEjKLgHcASMY5wO+dV6u177DZTXOAWRPSDnBdiFQHHONxH/wBVjemxX9vGNaDW9ybt2idJATkyOVG5RtH4k7A8YHGM4Y9+U8usbJj+Fz8CHN3fahf5MYd8eSMbfvXaQMSAMsoUjOOd7H3raapPhn0RLpy3DzmAS3Eocx26lYowu7CpkA/mPGOMDv3q7Vo46UpSiClKUClKUClKUClKUClK5pNTiUkNLGrDuC6gj9Rmg6a49V1aG1jMtxKkEYIG5yFGT2GT71V+ofF3T7J2jaRppEGWWFTIBwCAW4UE5x3498VRNf6yfU5rE3VsbLSlnWWVnZJg/wDoTIAA0a5yCckfec5xiovQ/Oh0tb7VtWkKxXKNIpjLKr5RjKrlQwztPpBP1HyK0O30OCNQqW8KqvYCNABznjj5r0dReGOn6jiRohHJncJYCI2OTuySAVbJ5yQT8Gsu8TNJTSZ7dDPeX1vKWaW2lnbDIu0Y3IQ2SSSOMce9c85JnXThyTGa06eiOsZdN1C/tYbaW/tjcvJiEiRo0DEPLlQdx27RtJHK4yDnN01bxohZCumwy38xGFbY8cIPvvZ9p44JGB37juLLp5s7Cw82JEtbRYhKcADgqGyTn1MeBnJJOBntWT9FzvNFLdSAK1zcSy7RwoBOPSAOOQf1wDWnHye/fTnr2yaZc30qz6pMtwVHogUYgT67ezNye4+OTjAkenJgut7AF9WnnPbK7ZsgDHbg/wAsV1VF9NwkdQlj2awJH7Oqn+orS+F+L+uNPrj1fV4rSFp538uJcZbBPcgAAAEk5NQ3WXX1vpifeHzJyDshUjce3LH8i89z+wNVfQOj7rqGZL3Uc29ijfdWw3AuB+I8kFQSBlzywBAwADWUx27OTmmPU8vXbW03VUuPvLTSISDnCl5ZR7cnGQCe2QueclqteneBtnDLG5mupoopPMSGR1MQbdu/Ds5Hz8+9aHBAqKERQiKAAoAAAHYADgD6V51rrThuVt3SlKVKpSlKBSlKBSlKBSlKBSlULxa6lnt4YLW0bZd3kwhVvdEIw7gjlTkqN2DgFjwQDQQXiD4pN9qWy0+V2cIzSyW8a3Lk+0Ua9sgepmzxjHcYrN7/AKOni3S/Ybu4LH1+eglLsT/abonDo3LH847ZJraelulINOgEUK8/nkIG+Q+5Y/HHC9hgfrUzWdzdmPpuu6yDpL7IYWhhjETncJoJCTICCVKuGALD27YGfk119LR7YpYxkpHdTxoCS2ERtqrz7Ae1W/qzoK31AbmHk3I/BOgw4ODjdj8a/Q8/BFU/pieQCWC4ULdQzMJcYG4yEyCXA/iyTkcHHHFWmW2HJx3Bx6rLdaXEZrG6ligUjfC22SNFYkFokfhfU+doxyc54xVY6h0+S2ukmvrlbuS5t1mjlDM6lJMgAhgGAx24C4OB2wNMdAQQQCCCCDyCD3BHuKzPV9La3vdsmXgZCtvuJZVQHf5QDEkAFj/M471jz4z2Wuz+F2/zfHrW99b7n+v+ft6rDS7ieO1WWab7BcXMiw2++Tb5cPqlkCn0KBuwMc53fHN9kuPs9xbwqAtu8boqheFkTay8/BTcAPoTVa8PraR5Gkdi0EAeG3Bxhd7l32/Tnv8A638rD1ZYtJbM0fE0JE0ZwCQ0fq4BB9s/09q2x8OLllmeUv3f8JmqZ1lqNxZ3ltc2rbZXR4OVUrywIB3cclvf+DNWLp/V1ureOVSpYou8A/hfGGBGeOQcZ9qgPFC13WauMny5VJx2wwKkn99o/erM/DgvekEtoEllJnupJ4FlZ8OPW4LqM5z2wWySefY4r6ZUVhHUn3yWsaEFp7y2WM/lO5sgk/GPet3FB+0pSgUpSgUpSgUpSgUpSgUpSgVlfilJ5WsaRM/EfmSJu4/E5QAf+Yc1qlQHXXTCajYzQOiu/luYi2RslCny2BAJHPfHcEjBziiZdXb8pWLdF6nqH2RTb3YJVirQ3K+YFZDwity6qVI44xjipHU+otYllgthJaW7zuyAw792FAZ3zLnAUD8vPqxzxWXsd09Rjfw1iqN1j0TbNM+oTXctlHsRZvLIQMFIA9QGcn0jsTwP0qR07WYbCS10qSWSa5aElZGXggF9u4ljgnaQAM/hHbiueC5/xrJqWnXcSpFDJGqlGO5kcF0cnsGGxX+BuwRwcxOlsrMpqql1fNHYwxXtheedbs4U27yGZWBBJKMcuhG053Hgn2/DUT1DBeX0IX7GsY8xWjPmqXQ/xN2G0jOf+yfavT0X0lAXnMiea0Fy8aM2QrbPcrnaewOOe/Oav1axwZXvc6VnTrO/gjVESyWJV4izLnOCSN2MZLEn45+Oa6Xl1FQx8uzkJPpUPKpA/VgAf5ip2lSqqPRnQr3OozxT3bwXTW4uFa2GFP3uxt4KqDj4xzuzng5mdY8OtXhVo90OrWrKVKnbFLg49Xq7MCSQdzY2e3Ary+2i21fTZicB5JLc8E8SgKO3+sw+g71t1B869BaFfHU7K0vLaZIbWV5ssrKAEU+Wdw9LKsmMEE53kcjivoqlKBSlKBSlKBSlKBSlKBSlKBSlKBSlKDENTgFlrt1bgBIblVuYhzjdjEmM+5IcnH8I7AYrq1CyEgB8ySB0yVljYo6ZUhjkflx3HY4q2eJnRst2Ibq0VDe2zMQGO3zY2U7ocj3PtkgDc3Iyc5JrnWn2gGzt4JTcSho2Ei7DGT6WBXvuAznsBj37UHp6b6ee6Et5588M7TN5E+8tLsGQS5z6sg47jsfbFWODo63AYuHmldnZ5WdxI5f8W5kK5B9x2PepPTLEQQxwryERVz84HLfucn966aDnsNPjgjEcSCOMdgPr3JJ5J+propSgUpSgrPW1yIDZ3O3e0F9CwXO3IGXIzg4z5Y59ua+gBWDdeQb9PmwcFQr/AOy61tXT10JbSCQNvDwRMG59WUBzzzz9aCQpSlApSlApSlApSlApSlApSlApSlApSlArE+pgJepJikYjWC2jWRgqjzHlVWBJAyTtYD1Z/szW0TzKis7kKiglmPAAAyST7ACsK6ZuhczXl6qbEubp2jz+IouQM/uT++fignqUpQKUpQKUpQcWt23m20yABi0MgAOMFtp29+O+Oaung/rYutHtuV3xJ5Lhc8GL0rnPuU2H49XHxVYrl8D7hob/AFKzwwiDiVATwvqZcgY/MrIc/CCg2WlKUClKUClKUClKUClKUClKUClKUClKUFF8a9X+z6NPg7Xl2QrxnO9gXH09Cvz+nviqppVl5EEcXHojVTjJGQBkjPOM5qQ8dpvM+wWffz7rcQfwlYwoIJ7g/ee31r05oFKUoFKUoFKUY4GTwKBUT0ODH1Q2xGcSWjFzkYT0p6jxyMoq4+XzSfqy0TO64iyucgHd25425z+1RvSurNd9QW09nFJPDEvlyuFZVCyiRd7HHAG/OGxkpx80H0HSlKBSlKBSlKBSlKBSlKBSlKBSlKBSlKDMvFPwwuNSuYLu0mjjlijK4kyOVcuhUhTzlmBzxwPrWX6zHe28my51WGOcYHlQl5W+fUsMexT9GIOPatn8YOoJ7LS5JLcHezLGXG7MSvkGQFex7AEkYLD6A5HokESoGR1lkbO6Xu7sxyxJPqyT7Gsebl+Ob014uP5LraE1LrS7hCbblZeTn7gx55B53oOPb04rwPindbQNkO7PLbW5Hxjdirg4z35/WuNtKjwdiJE+CA6IgZcjGQcVzz1n3HRfS/VU+48R71jkSLGMdlRCP19QJ/rVz0RNXurD7Wr2aW+HBllZYyNpKlj+UYI+McDiq4/Qm93aScklsghRkj5bnvn4qRi6VTykiklnliQsQhciMFu5VBwvzxWt9VxxlPT51A3XWF/lkW481e2+KNQDkA+k+WrA8/Sq9d6hLMcySPK2SfUS3J74zWr28KxqFQBFHYDgVF6106k6HaqpN3VgApLfDEdwf6d6zx9XLe40vpbJ1VIg0m5hmiKxHzfTIoKhwMHI3BgV/LyG4x3Faf0917rFoF3Lb3MPcw7YoCvLZVDEqqCc5zhh/WobprWPPgG9wZVJV8kZOOzEfUe/yDUsJB8j+YrPP1PJjdaXw9PhZvawWHj40LBNRsmhB7PCwcYJA5U/HJ4YngcVq2k6xDdwrNbyLNEwBDKc9wDgjuG55BwR71hEiBlIYBkI5zyCDxUx4DXTw3l7ZAsYAPNUD1RqSyr6m77yu0Y9/Lb4ro4Of5OrO2HNw/H3G10pSulzlKUoFKUoFKUoFKUoFKUoFKUoPXPAsisjqHRgVZWAIYEYIIPBBHtVP1nwe0y5wfsy27jGGgPk9s44X055znGeBzX5Sgq9x/g/7W/zbUrmFCBkMokJPPOVdBjGOMfPPPHPceDGoKw8vUo3QAfji2n9CBu/nmlKpcMb5i0zyniue68LNYVsRz2Ui47kMnPxjYa/B4U6wzBTcWaIVGXAYkHGSANnPPGf3+lKVX4eP6i3y5/def8AwM6p/wBIQf8Ahn/dryj8FtRYgSajGIyQH2Id2099vpHOO3NKVb48PqI+TL7qxjwD0vbjZMTn8Xmtn9Pj+lcl1/g76ezZSS5hGMYV0b55yyE//lflKuo8G/wdrLsLm8C/w74yP6x/PNXnpDo630u38i2DbS25mY7mdsAbj7DgDgAD6V+UoJ2lKUClKUClKUH/2Q=="/>
          <p:cNvSpPr>
            <a:spLocks noChangeAspect="1" noChangeArrowheads="1"/>
          </p:cNvSpPr>
          <p:nvPr/>
        </p:nvSpPr>
        <p:spPr bwMode="auto">
          <a:xfrm>
            <a:off x="273050" y="-1122363"/>
            <a:ext cx="1933575" cy="23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54" name="Picture 14" descr="http://www.molecularstation.com/molecular-biology-images/data/507/cartoonGrad.gif"/>
          <p:cNvPicPr>
            <a:picLocks noChangeAspect="1" noChangeArrowheads="1"/>
          </p:cNvPicPr>
          <p:nvPr/>
        </p:nvPicPr>
        <p:blipFill>
          <a:blip r:embed="rId8" cstate="print">
            <a:extLst/>
          </a:blip>
          <a:srcRect/>
          <a:stretch>
            <a:fillRect/>
          </a:stretch>
        </p:blipFill>
        <p:spPr bwMode="auto">
          <a:xfrm flipH="1">
            <a:off x="6705600" y="3886200"/>
            <a:ext cx="1828800" cy="2230396"/>
          </a:xfrm>
          <a:prstGeom prst="rect">
            <a:avLst/>
          </a:prstGeom>
          <a:solidFill>
            <a:srgbClr val="FFFFFF">
              <a:shade val="85000"/>
            </a:srgbClr>
          </a:solidFill>
          <a:ln w="444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4" name="TextBox 13"/>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6" name="Content Placeholder 3"/>
          <p:cNvSpPr>
            <a:spLocks noGrp="1"/>
          </p:cNvSpPr>
          <p:nvPr>
            <p:ph sz="quarter" idx="1"/>
          </p:nvPr>
        </p:nvSpPr>
        <p:spPr>
          <a:xfrm>
            <a:off x="457200" y="1219200"/>
            <a:ext cx="7467600" cy="609600"/>
          </a:xfrm>
        </p:spPr>
        <p:txBody>
          <a:bodyPr>
            <a:normAutofit/>
          </a:bodyPr>
          <a:lstStyle/>
          <a:p>
            <a:r>
              <a:rPr lang="en-US" sz="2400" dirty="0" smtClean="0">
                <a:latin typeface="Century Gothic" pitchFamily="34" charset="0"/>
              </a:rPr>
              <a:t>Researcher Profile</a:t>
            </a:r>
          </a:p>
        </p:txBody>
      </p:sp>
    </p:spTree>
    <p:extLst>
      <p:ext uri="{BB962C8B-B14F-4D97-AF65-F5344CB8AC3E}">
        <p14:creationId xmlns:p14="http://schemas.microsoft.com/office/powerpoint/2010/main" val="11975758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67476" y="11684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5236" name="Picture 4" descr="http://t1.gstatic.com/images?q=tbn:ANd9GcS8TBjkbdEKNcF3q17DbnlasmZNtgZ2bNCFCPDdTW45jJER7cmR"/>
          <p:cNvPicPr preferRelativeResize="0">
            <a:picLocks noChangeArrowheads="1"/>
          </p:cNvPicPr>
          <p:nvPr/>
        </p:nvPicPr>
        <p:blipFill rotWithShape="1">
          <a:blip r:embed="rId8" cstate="print">
            <a:extLst/>
          </a:blip>
          <a:srcRect t="15989" r="8787"/>
          <a:stretch/>
        </p:blipFill>
        <p:spPr bwMode="auto">
          <a:xfrm>
            <a:off x="5934456" y="4044696"/>
            <a:ext cx="2523744" cy="1746504"/>
          </a:xfrm>
          <a:prstGeom prst="rect">
            <a:avLst/>
          </a:prstGeom>
          <a:solidFill>
            <a:srgbClr val="FFFFFF">
              <a:shade val="85000"/>
            </a:srgbClr>
          </a:solidFill>
          <a:ln w="444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1" name="Content Placeholder 3"/>
          <p:cNvSpPr>
            <a:spLocks noGrp="1"/>
          </p:cNvSpPr>
          <p:nvPr>
            <p:ph sz="quarter" idx="1"/>
          </p:nvPr>
        </p:nvSpPr>
        <p:spPr>
          <a:xfrm>
            <a:off x="457200" y="1219200"/>
            <a:ext cx="7467600" cy="609600"/>
          </a:xfrm>
        </p:spPr>
        <p:txBody>
          <a:bodyPr>
            <a:normAutofit/>
          </a:bodyPr>
          <a:lstStyle/>
          <a:p>
            <a:r>
              <a:rPr lang="en-US" sz="2400" dirty="0" smtClean="0">
                <a:latin typeface="Century Gothic" pitchFamily="34" charset="0"/>
              </a:rPr>
              <a:t>Researcher Profile</a:t>
            </a:r>
          </a:p>
        </p:txBody>
      </p:sp>
    </p:spTree>
    <p:extLst>
      <p:ext uri="{BB962C8B-B14F-4D97-AF65-F5344CB8AC3E}">
        <p14:creationId xmlns:p14="http://schemas.microsoft.com/office/powerpoint/2010/main" val="485292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err="1" smtClean="0">
                <a:solidFill>
                  <a:schemeClr val="tx1"/>
                </a:solidFill>
                <a:latin typeface="Century Gothic" pitchFamily="34" charset="0"/>
              </a:rPr>
              <a:t>SPaRKS</a:t>
            </a:r>
            <a:r>
              <a:rPr lang="en-US" dirty="0" smtClean="0">
                <a:solidFill>
                  <a:schemeClr val="tx1"/>
                </a:solidFill>
                <a:latin typeface="Century Gothic" pitchFamily="34" charset="0"/>
              </a:rPr>
              <a:t> Course Syllabus</a:t>
            </a:r>
            <a:endParaRPr lang="en-US" b="1" dirty="0" smtClean="0">
              <a:solidFill>
                <a:schemeClr val="tx1"/>
              </a:solidFill>
              <a:latin typeface="Century Gothic"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000" y="1752600"/>
            <a:ext cx="3311599" cy="42842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707636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95400" y="1752600"/>
          <a:ext cx="7086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3" name="TextBox 6"/>
          <p:cNvSpPr txBox="1">
            <a:spLocks noChangeArrowheads="1"/>
          </p:cNvSpPr>
          <p:nvPr/>
        </p:nvSpPr>
        <p:spPr bwMode="auto">
          <a:xfrm>
            <a:off x="1295400" y="18288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What is Tenure?</a:t>
            </a:r>
          </a:p>
        </p:txBody>
      </p:sp>
      <p:sp>
        <p:nvSpPr>
          <p:cNvPr id="12"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4" name="Content Placeholder 3"/>
          <p:cNvSpPr>
            <a:spLocks noGrp="1"/>
          </p:cNvSpPr>
          <p:nvPr>
            <p:ph sz="quarter" idx="1"/>
          </p:nvPr>
        </p:nvSpPr>
        <p:spPr>
          <a:xfrm>
            <a:off x="457200" y="1219200"/>
            <a:ext cx="7467600" cy="609600"/>
          </a:xfrm>
        </p:spPr>
        <p:txBody>
          <a:bodyPr>
            <a:normAutofit/>
          </a:bodyPr>
          <a:lstStyle/>
          <a:p>
            <a:r>
              <a:rPr lang="en-US" sz="2400" dirty="0" smtClean="0">
                <a:latin typeface="Century Gothic" pitchFamily="34" charset="0"/>
              </a:rPr>
              <a:t>Researcher Profile</a:t>
            </a:r>
          </a:p>
        </p:txBody>
      </p:sp>
    </p:spTree>
    <p:extLst>
      <p:ext uri="{BB962C8B-B14F-4D97-AF65-F5344CB8AC3E}">
        <p14:creationId xmlns:p14="http://schemas.microsoft.com/office/powerpoint/2010/main" val="587261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67476" y="11684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AutoShape 2"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120650" y="-1031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68" name="AutoShape 4"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273050" y="-8794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1382" name="Picture 6" descr="http://images.wikia.com/pixar/images/6/6f/Jack-Jack.jpg"/>
          <p:cNvPicPr preferRelativeResize="0">
            <a:picLocks noChangeArrowheads="1"/>
          </p:cNvPicPr>
          <p:nvPr/>
        </p:nvPicPr>
        <p:blipFill>
          <a:blip r:embed="rId8" cstate="print">
            <a:extLst/>
          </a:blip>
          <a:srcRect/>
          <a:stretch>
            <a:fillRect/>
          </a:stretch>
        </p:blipFill>
        <p:spPr bwMode="auto">
          <a:xfrm>
            <a:off x="6086856" y="4114800"/>
            <a:ext cx="2523744" cy="1746504"/>
          </a:xfrm>
          <a:prstGeom prst="rect">
            <a:avLst/>
          </a:prstGeom>
          <a:solidFill>
            <a:srgbClr val="FFFFFF">
              <a:shade val="85000"/>
            </a:srgbClr>
          </a:solidFill>
          <a:ln w="444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2"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3" name="TextBox 12"/>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4" name="Content Placeholder 3"/>
          <p:cNvSpPr>
            <a:spLocks noGrp="1"/>
          </p:cNvSpPr>
          <p:nvPr>
            <p:ph sz="quarter" idx="1"/>
          </p:nvPr>
        </p:nvSpPr>
        <p:spPr>
          <a:xfrm>
            <a:off x="457200" y="1219200"/>
            <a:ext cx="7467600" cy="609600"/>
          </a:xfrm>
        </p:spPr>
        <p:txBody>
          <a:bodyPr>
            <a:normAutofit/>
          </a:bodyPr>
          <a:lstStyle/>
          <a:p>
            <a:r>
              <a:rPr lang="en-US" sz="2400" dirty="0" smtClean="0">
                <a:latin typeface="Century Gothic" pitchFamily="34" charset="0"/>
              </a:rPr>
              <a:t>Researcher Profile</a:t>
            </a:r>
          </a:p>
        </p:txBody>
      </p:sp>
    </p:spTree>
    <p:extLst>
      <p:ext uri="{BB962C8B-B14F-4D97-AF65-F5344CB8AC3E}">
        <p14:creationId xmlns:p14="http://schemas.microsoft.com/office/powerpoint/2010/main" val="24293062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67476" y="1752600"/>
          <a:ext cx="845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AutoShape 2"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120650" y="-1031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AutoShape 4"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273050" y="-8794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3" name="AutoShape 2" descr="data:image/jpg;base64,/9j/4AAQSkZJRgABAQAAAQABAAD/2wCEAAkGBhQSERUUExQWFBQVGBcYFhgYGRgXGRgYGhcWHRcYFxgXHyYeGRokHBcWIC8gIycpLCwsFR4xNTAqNSYrLCkBCQoKDgwOGg8PGiwkHyQsLCwsLywsLCwpLCwsLCwpLCwsLCwsLCwsLCwsLCwsLCwsKSksLCwsLCwsLCwsLCwsLP/AABEIAQkAvgMBIgACEQEDEQH/xAAcAAACAwEBAQEAAAAAAAAAAAAEBQIDBgEHAAj/xABIEAABAgMEBgcFBQUHBAMBAAABAhEAAyEEEjFBBVFhcYGRBhMiMqGxwQdCctHwIzNSsuEUYoKS8SRDc6KzwuIWJTVTg8PSFf/EABoBAAEFAQAAAAAAAAAAAAAAAAMAAQIEBQb/xAAzEQACAQMCAwUHBAIDAAAAAAAAAQIDBBESIQUxYRMiQVFxFDKBkaGx8CPB0eEVM0Ji8f/aAAwDAQACEQMRAD8A9vC4hKnhSQoYGsfLUwfVXlCjohPv2KSr91sXwUR6RLTtkjnfA6vx9fiBERUaQ2By0Lj6/FKVUByIESeFgWS29HL0QC4+hYEWPHzxx4+hhzrx88UWu2olJK5i0oSMSogDmYU2fpxYVrCE2qUVGgF5nOoEsCYQh68fRyOwhHzx88cMfPCESj6IXo7fhCJR9HHj54QjsfRwmOX4QiUfRwKjsIRnOnGlOpsi2PamfZp/ie8eCQqEnsx0o6Zsg+6b6NyqKHA3T/HCb2r2o/tEpALNKJ2OpagKbLp5wp6DzyLdJaovMWIFFJKa66qB4RpwpL2d/MpSn+r9D2mFnSW39TZZszMJIT8SuynxIhk8Yz2m6VMuTLl9lphUVPiAi6QRkznjFKjHVNIs1JaYtjvotb+uskleYSEq+JHZVzIfjDVUeH6M9pNps6OrlCTcvKIvIUTU7FgR6b0G6Vi3SSVXROQWmJSCAASbikgkkgjN8QYJVpOLb8CEJppLxNDcOUAab0yizS78xaUPRN6gKtTw1Ajz/wBpFqHXykFxdQVDHFS0ijfCnHWNsQox1zwyVR6Y5NZoLSZnSETDdJUC93CiiKcoYmaACTQAOdwxjIezmcDKmIDslSFDHBadZr7r8Ye9KJxRYrSpIJIkzSAPgVDVY6ZtD03mKZ+efaN7QZtttBAcS0lpaBkPVRz5ZRkbJZZqyGBL4DXsEESbEFdtSgxdhmWj0L2aTRLV9qtFxJCk3rtKFyVHhSK86mlbFqjQ7R7jj2Ze0KfKnix2olUq+mVLK+/LUQyUuaqTeZLHC8KsGj2l48S9qlhlqEq2WbtKUtKVFFe1ik0zLGuyPY7HaCqWhSgQVISog0IJSCQeJh4vUskKkdDwFPETFfWRwzIlgHkkYgVRwriKlxLAx0T4mmdGN070kMiexWyAAWcA0ckBJZycMYrle0qzFrwmpfO4/gkmD9hLGUgXarODbmbETNhfZLciYgLQoKSrAguD9asovC4FpCZCRNixMyAguEPSPpsixrSgypkxSk3uwzAORUnNxqhKDk8IZyS5mT9oUw/tqtkuXr1HPjCrQtoPXSS/95L1n305wb7Q55FuUB+CV5GE2hrSeukP/wCyV/qJ1Rq0/wDUvQoz9/4nqXSLpxKsc2XLmImKMwOCm6wF67W8oHlGG9rNuKrSiWoMJaKEE9q+c3TRikij86Cv2qzSLbKrRMpJAP8AiTH8hyhHpbpAu2TutmJQClISAl7rOo4KJLuTnAKFLdSC1J80J0y0moD8T/8AmHmhNJGyTkTZdFChF4stJ7yFUwIHAgHKFaUMH2xcqaAznN/OLulNNMr5edj9DWaaSlJIYkAkByxIDhyAfAbo809p1oCbUi8H+zS1H98n8QzAh1Z/afZ5k9EqXLmq6xaUBZCUpBUoAFiq81dQhD7UJJVaUNRpac2xKtW6M23g41N14FurJOGw69mSg88DAJkEbj1rZ6hG6KYwXs1DLtHwSBy67jG6JgVx/sf54BKPuI/MPSvo2qyTlSJoAUlykuDeQVrKVBtYrrjW9EtFWWdolSJgBV11CGvjuB3Z7rqAO8Qd7d9GNMs08YqQuWd6CFJ8Fq5Qt9mBnGXNQksksaFBZWAJSdlKaozquyZr0MSwz0KxaGSqzdRLBll0F0sC4YXgQzKAz2ZxrwaAaqQg0TaHmhLuQKtkWw3w9AglBbZK103qwdMVkxIriNIsIqCXphbVyrFOWhRQtKUsoG6R20DHKhI4x4/aOkdoX3p6zvmTFZPrj1rp9/460fCn/Ulx4YR9fwRftvdZWq8w8TzrRXWDs2fVIsTO2SzuLZ8ICSaDd6iJJ+v5ouamVsGn0V0otUtAlyXKUuyUhC2dVTgVM5fHOPS9D6UE6UlTuoJRfoUsspBUGIGBcU1R5No2XKTKStQUVkkEXgzOWdMaPQekhZWuAlM0oCgpiaE1BDdpidhpvgFWlrWUgsJ6XhjTp7p6dIMsS5hQlYU90JvOkh+0QSmihh/Xz+bbZkxTlRJOJUSsnionwaNb7UFVs/8A8v8A9UYuzGvD5RKgloQ1RvJpPaCv+3H/AA5X+6E+hlfbSP8AElf6qYXSVnuqWS9UsTgB83i+zWgJIXeYpYjMgguDzrBIRxHBCT3yOvaXpBMy3Ml3loCFPTtBS1U1hlCsZ3RySpRAqcfOKrbPK5hWolSlVUSbxJJNXOMS0b94a4htuMQprThEpPOWXWuWpOIZz4PsjloxixE9AUq923U4CrrJbJnYjHHZEbXOCsABu56zrgpA7o23dVOlTMTLWleZHZL12Uhvp3pGu2KC1hIoB9neYgEkYkk5wgAod3oY7YbQEmtKGv0dRPOIYWUyWdjc+zjTQs6LSqYDcRLSs3RUBK1YJepJmnP3RDWX7abKFqExMxID3SO2TWjpYXXD0cttxjy62aSMxK0oWUpPeAPeYuHrrGEJE6OUo6w+484pXFNttwWS3bzp8qjwbD2le0SXpJKJUlCky5Sr15bBSlEMQACQEgHW5OpoSdE7cLPfK3vN2WKg7igoWIq9Y5JsCMOqWNxHkTF3Vm8h091g5arYOA8Z0rarLbSadK5oU+8pI9G0dbBJsiiq8VqQTQkKc4EEVBBIL5NGZsPtZt8r7OaZa1AsVLTdIAAqWbHGoJocI5L0pMxBTe1kXiOdPCK5OjlXlTFF1qxLCrwWlYVfF4IVeJ263UdXqh9I9rM80EpEw/iCVpG1her4bouPtSnu3VSgdREwE7u3XdjGOtFmUhd7IkA7HMdlsqL1O2083n1/MmfVvYVHnQkujefrt9D0fTWmFWnQ86YpISVJqA7dmekUeuUeQzT2S2zyH1xjcI0l/wButEggkqF5JFXN6W4bLuk84xANN7eQgkYacoA5qW6YK6/3uZgywqLF3xGL60xU3r9YRdZjjw9ImlhjNj2yq/s6PjOtsTtbw4wztE66hCsbtd7B2hVYx/Z0n98+Z/d9eEG6TP2J+A/kMWF7oF8wPTemF2i6VLUpipn912cAsHwZ9kAWdVeHyhGiYQzE8z84cSDX62QOEsk5LBVN90fFl80iCrIh5bPTtUN7VVmDB9mqA7UlruGB9IMsrdWNoOrX8XnDrmM+QDPcTFjUwGOp/MmLtHHtnccd42iBLXWYrePyp2nzidiV2lfCMW/EnB4GnuTa2GRbA1Z8Xb39Sh+LVnzpUQBr/oIkiarHXqA/eofDg8Ulbip/pRsM/nBckD4KordCa3W9uyOME2rSV0FKcTSEFpmCK9WeEEhHIx0ebx2CGkibisFKUJLOQ95X4UjM56gMSHDoNEr7w1hx4/OGfWGYJctKC6QoAJclRJKiphmzfyiM26rzhBKG2ebNrhltSq1G6mHjkn9/z+DW6K6P2q0SxMvS5aFB0lQqoawkA03tAmkei1oBN2clZGQdB4OG8RFFk6RWuzyurSpSUpwStAN0agVBwNkL5vSO0mvWEbkpHpGLKvdye09vVm97FTg9oR+SG2iOjk60FCCmbLIvdbMmF0s9LiaOWozmuoQ0FjXZJvUzS8s9xezLcMmyOyEugumVolLF5XWozSpvBQDg8xsh7ZAu1TDPnYHupyYYfwjxxO2xZu4ddOP9fEheqjG2l7Qloxtjnq8MdfpgMtdkdBypGUtkw2dYSo1I+jGyt/ZQSrAAk7sY8n0nbV2iYpZLtRL/AIRgOUdJWqqCyzhLajKrLTFGzsWlswaQNbky1l0dkkudT7suEZCxaSMumWqGtmt6TV4eNRSRKVJwewTNlsWONfoVics+nmIJkKTMF0ncdW6KJ1mUhTKGpjrDioiePEdSzsObEP7KMHvq1P3jxgzSyvsz8KvymOaJkvYVFxRRNSf/AGgU7TPw+Y5pY/Zn4VflMGg8xIS5mMSnbDSQawqTB8lVYr02GmRtMwlnxZXpsENJCSAwLAalH6zhVbAAQGIoTls1QyRjjr17ILHmyD5IUTlEqJzcgu+VA/KB50+6rKjRapVT8R8zAVsPaitJhYo0lmmOhLtUP9c4XaVtlwNgSPQQZZVdhG4ekJrcslRcQebxEEluKpk+LdE6O65de6K6nY1AOW+JyNHpUsXiwrQZnVshzY2EwAANcYUDd7VFSMXJ7h28LYV2iUETCwa6cNmrlFxSUqcEgguCMRmCDELePtFcPIRKZODJOzyirRSlKdOXLJqXWqnGlWhs8ft/6PLD00tUtYKphWnBSCwChwFDtjT/APVtnKb3WXc7pCrw2MBXhSPOkzQYttFpvXQyBdDOlISVbVNifrEl8u44XmaUVt0/c06PEKNSnqntJc15+g/sdlRaLQuYlN2WVOE4PhkMHLkja0bSTIYRi+jcxYqcI2lknBQjoLahGhDSvicrxG8ndVcy5LkvL+/MF6UqaxzNZZPMh/CPK8BSPROndtuyUyxio3juwHryjzyaIo3891E1ODU8RlU+ANOSDjQtjBc3QE1IUpDLQhCZhUCB2DndVUtmA8U3dcE23SqlS0ShS6m6qve7TgHYKU1xWoSqNpR5eJfu6dCMZSn7z5Y8/wCC/o0lSpmNBG8FhTPSJRYH3VfhVkd2sfpGS0BZbgfMwytGnDIN4VV7o9Ts8/Ebse7Hc5SpmU+6OtF2UosC0qHbTMmJP8M4Ah98DaYPYPwq/KYN6PTVTdGrWpQKlKmKUSzkmcCcm8YA0ueydx8jBaTzElP3jHpOyDJasceX6wEDBcma70Hj84BB7hpH1qDNuPpshoWGGHPOFtqtSyzkFgyQU5MPlDGSk3RfZztFMMq+cFi1lkJLYTKVj8R84hZ5CVzO0SAA9A+Y2iLerYkHInzj6zp+0JyZvKA433CZ2HlnlJIAD02gam3YCAtL6NDdkFxr4U3wdZVU46xrGUTtoqaZjEJByxaLTWUA8TGlB4wy0dP7b4m4Rqq4rF9ssaVB8Drps+cLjZFXgE4nBoqS7m7DLvbIlpIvMJ1ttybOBynsbifSNDZOj15jMUcnA9TjAOnbOiWu7LAAYXmJPa2vgWjLpTUq7a8cm7c7Wii+awJhEwYjE5QcxooxDdaBS8obod2SUQaQl0F3AI0dgWyvGLPgZ8uZhemdr6y1KQK3GSwrgK+N6M8hJOAjQyrQHJo6iVEgipVUknMwst9nVeCgkqS/bArjjz8459yVarmWyOuipW1uowWWhZNmXaCp8o7ZbITU4wznSpEtRDlSvwgGh1EnPxhloWcAuVMSGDlKhiysjF2dalbrC36Iq29ncX0tT2Xm/wBl+IHkzSkba0rRuHhAGlFuQcX/AE2CGul5QTPmD95ZGGCu0M9REJtIqqN0XXLMMmW6eio4+TaN90RP/bCNfW5apgMBaawVuPkYM6J/+LJoPvQCfiDPCzS9pSQtlAs4LZFjTfFik+4Bqe8ZcS98XWc4xWgbHoeTbo+kTGerRXWzCsLsSnILAsHrwyAL8vKD1WpbOQnL8WeB7uyKUdHlJLi4Mf71GYrmdsSOhFkN2SLoTRacEmkFjlEHhgtrtYB7QALZP4uIEl2hIJri0MToMElU0LL/AICCSSXOVBjF9k0XZr33c9dM+yBqIIUBqoaVMRlqySWnAPZ9JDXmzEtXa8Wzbek5pqx7z6vmPHUY7pjRKVTAUSVIehJmyiDibxCAWOAd8drwJ/0+fpX/ABiSc/BEcROzLYhmvAfQ2bIjKk1vpmJDDN9Yr4tzjo6PH6V/xjp6P7v5v+MM4ylzRJSUd0w1PSFKCyxf13fN2ipctNolTZxe8L904USkXQRm1YU6RsRlkOQbz5vg2wRRLtK0pKUrUAoFw9CDjTCOfuYyp1GoPDydTbU1cUIue460P0clzZKVqUsE3sLrUURnuhvo7oPJUtuuUCcKJx1PrjMWLTk6UgIQoXQ7ApScS5qzxdI09PCgQoAjBkikUpVbvLxPb86Bf8fRl/wPR0dG0SJS1BSlXUlQoA/ZcPFHQmf16lmYKpYhqe/MTxolPjGbHS21FLGYGwoiXgzN3cGhdYtJTJL9VMWgEMWLEh3Z95OEOri6cWpT9PzBZhwSkk8wWR90n0ImxKXMKfsVrAkhNSm8kkhQNWvBVX94aoQW/pgtUgyZSBKSr7xXvqGaQR3UnPM4OzufNnGfInJWoqNwrckkujtBydzcYyEShnG5OdqqOEyJGqGWh7SyinI1G8VELo7KWygdUEaySoz7OaY/6SlXWpUFEBctJ2OHSfIQnm3lVIP6Q/VZ/wBoRLAIBQFM74KYjDUQecdR0dW7hafE4vrEbdrGU6MWcrxVRpXc11z89xEmeooEsqVcBcJ90HMtrqY+KBvh5M6NKOK06sDs2bBX9Ykno2rG+l8cD9ZxZ7KXkZvaRLOjXR0T5S19mt6WLyVG6WSSoEOyq7xXXCjSNhTKnLl1N0s5p4ZRpLDYFSkrBuKvgsXusTn3TqGrDZENJ6G65d/spoA1ThtDPyiXZPBHWshEyREBKg6cIHU0Wcg8EAjxjiLK+cSComlVcocR1Nl2xPqIkkfo8Tu7ufpCyNgFXL2+ERL/AEDBapccubBCyPpMv0tQ3VnYr/b84T2uRdUQKgc40vS6S6ZOTqUnncjOW6a61EazGPVoxqVZ6un2NuF3OhRpaP8AtlfEHEFWFDqgErg3RvfbZTmIyK1N03hnT2FzCvpkhvPlsmBrLIK1MMNZwirS9uYhL1zizQdrvLaDWlqqrzLl9wXF+Ley/p0t5fRf2avQ2ikB04lQKXwxBHrHn81F0kHEUPCPTNGFiDGG6V2bq7ZOSML14blgKH5ou3tGEIxcVgwOFXtW4qTVWTb57iaPolHDGWdDg0egLddD/hx+E4xrUzBz2jypHnmibQy2yNI3GjZvYGFKVxbLwjU4bVxJ0n47oy+N2/aUYXC5ruv9vzqHhtnhEgRrA+t0QSaa9vk0Tv5V/TjG2cmfBjhX62fKJpTq9D5xAceZEX/WvzMMIVTLQ5LuAPrKB5k1PqzHxpSL7So0wxqSPCjVgKeradTN6kPCCpEpcwEU8qRNC01ybYYpC3o45A+OUXITTtFjwEIdonLWCThTHE+UECZrGOw/QgdMsJLmu0h/ofOOqtLBxXDCv5jCGwEzFVz+tUcSNf1xgQWoXcDXNmbfFkue9BefWRTZlWGFgE6TJdEp8pnhdUfSMdLF9TOzxsOkQ+wd8FDVqUMOMYaTOYuIqT2mwsnmEV5J/c5a5TEgF2iuVpC5U0OuJzlwutBekUq8IzW5atLipQlmDCDOKiVGpMN+jq/ththGksWhnoec01B2wWjhYwBuHKTk5cz02wnCMt7Q5LWsK/HKlnleT/th/Yp9RCb2jK+0kHXJblMX84nfLNIjwd6br1TMoI4Y4Y+jB8Dtc7nyFsQdUbnRFqKpbjMb/OMNdjQdG7YwKScIdScJKceaDUYxqxlRnykjTomt6082ghLEOKfWbmF4UXJBoeQ1/W2LkTXLpmU1MCDHV0qiqQU14nB3FtKhVlTlzQylo40xp9CDJKa8PrCFMieRipwcGGHJ3g2x6RQBVQ3t5sGgpXwZ6dNN7FLmtQHG39IEXMJqCTuIT5JMFTjjdWnaznlWvKBJi9bk8AYgGR02hQd6KpiunL0aJKcscW2j/aC8CzitiwD1Z1U24N6xFNoUwZQbX8tm0l4bOCWBgq2MHBVwq/KPhb1qHZSp8O0ktzcU3wv/AGlzUqJzqa/5fWLk3ad4vjUKA3AsIjzYsBkkqxuqwqQoAbu9FhnKDAoNajtJ8ixgWTaQBiMSGUkE8GDDeYsE5Si6QQ+OLNsoMYmRwc03PezKDVYZCjKGb+UYVCo3GlC8icC7M4d6FxRzWrHMxhEmsVK+0h1yJTjFNjklcwAB2dR3JBJ8BE5xgro7Muzw+CgUHcoNFGs8RZbtI6qsV1ArQllRKzTWUDtEW26SQSM0ljA0sVhqEsxQS+p6Kr6no2jpzhMB+0HGz/4avzmAbBp9CboLhtkEdNbSFizEFx1avzxZu2nRfwKfDYtXUfj9jNtHTHco+KYxDsVzIkQTYZ9xYOWcUKFI4IZoJCWmWpGxss0UCnb6aDUWuWW7WwB28zAFjT1lnB1NFKu8yilN4UcOcnx+qxp8Nr4bpP1RS4/aKcY3EfR/sx+m2IAoPEcgxMXytLSma6RtunzbZCdMgEAJmXRsSnm5BiyTYkgd9R1nqkFzr7tI3MnIaUJLXpNSmYgpIeoL46wzndAql+8AsUq4U2yl0jxhxcJL3lh8uqSAX23Q3GBLVYwT2lq1YpYDYwbm8AabDJoGswc3RUkEsXy3gN4x0J1oJL0qT4FyB9NBMlCQkJqdRYMd5AYR9a7PTuVwqpYGwgpAFN0Pp2HyQl2dVCUuC5ckDhU08IhNAJoCTR7pDjglY5vE5GjZZU6lOQ2ClEfzFvCD5dnCQLpw1JdXO96wlHIzYLJswqUq2UCu9qckjxMX/aKoFKrj2XAGFMBj5x1MhQUHMvBw6A4faCGiUxClUCwncmp2s5HMRPGxHJy3BaZEy/Md0K90CuQoPCMGrGPQJcklC0XyoqSoVuhyUkDtb2+cYe2yyk3SGUKEbRFOuu8vQKktHx+6/oFmmJ2WlRr8ooWqDLOnsiM+4fdL3D4Zq+iD9OS+2VDCYkKHEV8YRoXG00ZJTNlSypIVcvIL8xGLtUq5MUk+6ojkYa3TUNXUNxPDqKPQJlrhlarReTLB91LDipR9YXWOTeaNBpHRQTMlJcJCpcsucKuD5QW4z2ZW4dFO4x0YrjtYuFnvEhCSwJqcSMny5CGejtFgDtsS+GrmRyipRtalR4Sx1N2veUaSy3nohSmzKOCSdwMXz9ETUJvKSyRjVJbkY0gWEliJaaOHKQab/qkUTdIhZYrSRgzpu8Y0f8dBR3luZX+Vm5ZUVj6kdBLVLQoEBSTVJBxBq7ZQRNZY7SUskuxY1ZnBPlsipRB+VAng8SSnWluLMdwizQsqdLDxl+YK54nXrpwziPl06hchCEgMA51BvIM8HyeoA7dy8clEp8DnCkTiA4cHJy/J6ROXInGoWQ+RSjZXFjFx7GU11BZ5eYbqkk5JUVq5EMPGPloUliUOaVSG5kmLrTO1hW9VdzXsIGROOAds6U+UQJokm3O7ht6kD1iyzAH/ANav4g/NI9IqSrIAnaGAEXAgVCj4fMQ4mTAfEDiMOP8ASIqlvTtEvgFKHiK+OcVzLQcku+bluNDEUzxh1YIzJIbgM4WUMECehNAnaahXipzFqJRUXqCahIITTIkMTxMApnqBYIDb0p8amJiYomrBsAklR8mMLIsB1qt9ztks2L3n/MKB9mEYjpFajNtMxb3ryiyhgoCgOJow1mNVbkNImBzVJNQ746qCMYoO2wNFK5qKLxLyDU6MpxzBZ3wBollSgAKkgAayaAR6WjQdmCUoVIIKAAVKJTfIDFXYVRy5rrjF6Hl/byiGcLQQ+u8GeN/P6xJ76TvD+XrEbTRVTbWfUJcUqls1vz8mxfIs9xRSEqUghKUuhVAlRUO0BUuWdhQCMv060T1c1M1LXJgyyWlgpwQGcMeca2YpWCljdUDkTCnpHLEyzqGN1lBsiCxPJ4LUt1Gm1FYXMi686005vL5GLslpYx6hpKU8qzrYFkhBBB1AgOKj3o840HKCZySoBScnwBxDxubPPVNn3XJlJlgKTikzFEs41hJP8wirCuqdNzYoWlStdRoxW+/yLbJZW9xJJBbEPUVD48IGnIW/aCgzUDBxvIMfWZSkKugKGTAiuwAGkRmpIxCU60ueRANI08tgcYZYoIA7tdaq8wRjxgeVKSHaj7vTZHU4GrbG+bMIrmSmqznfubP1h3gSCQwrhuBbwi1BAJUa8cBAabzVAG7yeLk2d9h2j1MOhMLl3CKKUncfqkX2exBScSrV2v1gOWjtPqwLfoYsl2sAVxfHXuFGESwQfQFtClPVk8X8G9YFmpQo1JJywHJ4rmW9L9kY/ugeJEViuCRtq/K7AHJPqESLyTkEfxKPiACInJs6y5K0DYlB9Yi9GCATt+RNIiJ6h2QFV2sODmsP6iCJSAguFKJ5DwHrH02epWJUdgQluZMVy1KbMA6/n+sTUqlVMN3lWJeA2CeAdRbYQl23DCOi0AYAHWcfPCBCpOJF7U/00Xy5xcPhqoGhJiwdt9tBlLASB2TVg5ocHrGSEau2zQULu5pVShamuMkDGRxH3o+hs8MeIy9QzR/3qN4rqrGrmSwKlZPHLiKRnOj1mvzgcAgXuOQ5kco0xWSdfAfpB+Gwag5ebA8TqJzjFeC+5WXZ6Nzga1JvJIc4F8NRi21LS9SR/E3gIrlJS5z1D1c5RpS32MyO25i5SmIjd9GzQAZlzr2naYw1rkXFqScj/TwjVdF7Qeztjka6a2O34TKLnL02D7QAFK7neVRheLnM+sVLUhIxCWxqn5h4snzUJWvsBZcuS5rqanqICmTwcEoB2BIPrHT05dxPojjq8cVZLq/uXpn3q1UMi9NuuIKU2Vdh+YioLJGDqGaiVcAmgilSHxvHdTyMJsgguUrOvEn5QR+0HKnGvCkK5chKa3VfzH0i2ZNapK9gD+kKLSW4hjKTXXvPp+kEKZw5ALbB5iE6LSpXdS+sFQf1aJJvn+7ljef0gqmsbEHEvmlj2UXRvQn5mB1Tg/eSGyBvRTMXKyUpbZ3CBzVHP2lA7qTvJA8nMC1EkgzrARj9bhWKjsJ/iV6CsDqnLPdSnfj4mK+0SxmAbEt4QnMWAuZMOoqO4IHM1ihVsUzPLTsJKz9c4FnWcOxE1XgPLCA5qZiT2JSBtHaPMmBymx8DITy+atiUADmS3hHwtanpLPEj0gKXPtGYQBy9YJWqcwqhI4nwNIZSY+C0z5rKwAIOFfOEcMVTxUKWVE5gMPD9YXJxAjOvXlo1LDlL4DzQcoiWpTteO8sOFMfCCpqqs6d5UT4BhA9nlAJSOy7O/aCuYNYv68NUvsBveGcaNDCpRXQo3Dbqyb8/tsRSQkUKVbgOUVfthBog8gIsVKQr3RxAT+sVLkAvdKk6mJbnE3lcgAs0ygkhZDPQtsw+tkMei8zDYTELVZQuWpySbrpJrUbt0V9FlfaNujFvoYefPc6TglT9VL1QfpC2q6xaRMSllGjAqx2B/GKEdYcyraARzeDLZNBWrIXi52jWRhAc2cQAEqAGtN7He+O6NWHuLL8DCuN60/V/ckorD3lBI+vxBopE5JYGaV7LzNuCBEU9XV2WrbUndeLRGQyixSuXtHZHG7D5AhQkpagO8kgnmYmEh2PiCRzwiuXcLiiiMKvzJeOrvNRk8j/SJbCCUOmlB4CCES3z5FvGFyJJNVVI4+EWoXLGZf8Adf0pBYyGYTa7NPQayFpP4lpIPMiAVKOKuzvdPmxMbz/+IQo3Z0yWA2BWG/zaopFmnMPt1lvxEqfb2gYy1dy8S72EfAwwWk0K22g+v6xYmYhJZ08QCebw40zpFcgkLAXSjyklJcYBRYPsjOSukBUaWSSok0AQx/yxNXa8hnbrzJ2m1KB7DNv8q0ipMqbje/nAV4w8lIBquyy0Ko7KL+ESmWaQcUKB3k/7j5QvaU+eRvZxH+wBu0Q74inJ4uTLuJZwQBmX8IKVo2zA3vtH2lTeKY4vRklIKlTFFOYdKnOoJYVh1cwQ3s8nyApk8BKqg02YnYIXJkEMpqEwTIsoWu7LTdHjxaGfSGZLlykoGIUKviwL8Iz7mvrmkjfsbDRRlUm8YBpVtSksSp2wbsimBBxiP7YKigGRHqBWJnRhmISb8oOAcWUHyLpx4xFOi1DIFsCJifnGhGtGMUsmFOm5Tb6spGlbtVXVg0owbmYmi3oW90knUWr6RYdFPig3myCS51O9YGnWGaGCELSNgFflD+0R8yHYsIlThhcKRwAHB4o6NL+2101AmmqOyLNNGMte13L7gARFOhkETQCN4OzXxildzU47GrwyLhWXqhlpi2LTNVdlAihvFTHDN+MCWW2SySQPtNRJ4jUeENOk0gIKFjMEChNcW5PyhTI0tLDX67LoAbb9eUEoXP6cc+WPkBv7XTczS88/PcvVMWUuydjl+bCOyp826XVLGoByeRiErSkpmCQnFiFEY7DqgJVrQpZ7RYMWKgAovWsWPaY9Sl2AWFKT3lDgADxcxOzy63iVK/ipyAjk60Ad0ywK1DEtrfGkDy511wpYO0AHLWYZXMfIfsBnfIqlI8vMROXazmOZfygKVbxqv7KjPEVi20GWGUpVx8jV+PKC+1xXLJHsGFf9W2ge+NQd384sT02njJJ25wnmYj6yEcXnGYXDQSOnyxjLermvLKL0dO0E9qURtTdxf+kZUxxXehhGtmdKZCqKSdjjnhAto0jINUKAOonHc8ZqbAs71h8CNIq2pYMfL0hTaLbfWyjQUhX74+tcE23vDcIaSygtGeiWcGnsUpKO7dUtYdgQbu0thFE/Q8sr7cwmYXq4ApkkHKArH90d8CdJP7r4fWIU6ajv4lm8vJVu5jEV4D1eg1gdlZOwiBlWGcPdCto/SG+hvuxu9YbSMOPyibZRwYi+oFmHj84rXOOrx/SNJpvHgfSEQxH1nDiBVWpYwvDjEdFrdbnGp8YutGcBWLvcT5QOp7pcspYrI2tktnZZnBED6V0l1SbxlXg2JZstYfOLNF/dHd84Zp+6V8PoYBbvdo0OLxWYT8X/AF/JkEdIpZIvWdLEs4uK8LsN/wBms5AJkBjrlEeSYQ2Hvc421h+7T8MWmYaEdr6NWaYg3UiWqjKBJY5ONUYefJKVKQWdKiC2sFsdVI9M079yj/EHkY85t33sz41fmMOiLQOEtmQYkqaS1SWweLbR3lb/AFiiHFjB/9k="/>
          <p:cNvSpPr>
            <a:spLocks noChangeAspect="1" noChangeArrowheads="1"/>
          </p:cNvSpPr>
          <p:nvPr/>
        </p:nvSpPr>
        <p:spPr bwMode="auto">
          <a:xfrm>
            <a:off x="120650" y="-1358900"/>
            <a:ext cx="1809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3428" name="Picture 4" descr="http://www.clevescene.com/images/blogimages/2011/05/06/1304698863-superman.jpg"/>
          <p:cNvPicPr preferRelativeResize="0">
            <a:picLocks noChangeAspect="1" noChangeArrowheads="1"/>
          </p:cNvPicPr>
          <p:nvPr/>
        </p:nvPicPr>
        <p:blipFill>
          <a:blip r:embed="rId8" cstate="print">
            <a:extLst/>
          </a:blip>
          <a:srcRect/>
          <a:stretch>
            <a:fillRect/>
          </a:stretch>
        </p:blipFill>
        <p:spPr bwMode="auto">
          <a:xfrm>
            <a:off x="6084111" y="4275125"/>
            <a:ext cx="2526489" cy="1744675"/>
          </a:xfrm>
          <a:prstGeom prst="rect">
            <a:avLst/>
          </a:prstGeom>
          <a:solidFill>
            <a:srgbClr val="FFFFFF">
              <a:shade val="85000"/>
            </a:srgbClr>
          </a:solidFill>
          <a:ln w="444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4" name="TextBox 13"/>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5" name="Content Placeholder 3"/>
          <p:cNvSpPr>
            <a:spLocks noGrp="1"/>
          </p:cNvSpPr>
          <p:nvPr>
            <p:ph sz="quarter" idx="1"/>
          </p:nvPr>
        </p:nvSpPr>
        <p:spPr>
          <a:xfrm>
            <a:off x="457200" y="1219200"/>
            <a:ext cx="7467600" cy="609600"/>
          </a:xfrm>
        </p:spPr>
        <p:txBody>
          <a:bodyPr>
            <a:normAutofit/>
          </a:bodyPr>
          <a:lstStyle/>
          <a:p>
            <a:r>
              <a:rPr lang="en-US" sz="2400" dirty="0" smtClean="0">
                <a:latin typeface="Century Gothic" pitchFamily="34" charset="0"/>
              </a:rPr>
              <a:t>Researcher Profile</a:t>
            </a:r>
          </a:p>
        </p:txBody>
      </p:sp>
    </p:spTree>
    <p:extLst>
      <p:ext uri="{BB962C8B-B14F-4D97-AF65-F5344CB8AC3E}">
        <p14:creationId xmlns:p14="http://schemas.microsoft.com/office/powerpoint/2010/main" val="6310622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67476" y="1600200"/>
          <a:ext cx="845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AutoShape 2"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120650" y="-1031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16" name="AutoShape 4" descr="data:image/jpg;base64,/9j/4AAQSkZJRgABAQAAAQABAAD/2wCEAAkGBhAQEBUQEBQPFA8QEBAPDw8VDw4PDw8PFRAVFBQQFBQXGyYeFxkjGRQUHy8gJCcpLCwtFR4xNTEqNicrLCkBCQoKDgwOGg8PGiwkHBwsLCwpKSwpLCwsLCkpLCosLCwpKSwsKSwsLCksLCwpLCwsLCksKSwpKSwpKSwsKSwsLP/AABEIAMIBAwMBIgACEQEDEQH/xAAcAAACAwEBAQEAAAAAAAAAAAACAwABBAYFBwj/xAA+EAACAgECAwYDBgQDCAMAAAABAgADEQQhBRIxBhNBUXGBIjJhBxRSkbHBQqHR8CNykhUWJDM0ssLhgoPx/8QAGgEAAwEBAQEAAAAAAAAAAAAAAgMEAQAFBv/EADARAAICAQMDAgMIAgMAAAAAAAABAhEDEiExBBNBIlFhcfAUMkKBkaHB0TPxBRUj/9oADAMBAAIRAxEAPwD4riQiHV1gkRRdW1iIQMGXGEiLlsJJYmDUrDrOZCsFdjHkZgPYfBakJAllYfLL5Zlm6BYEKsby8Rla7zGw4Q3QQEsCEFhcsXZcoFFZTLvGlZCu8GxrgLKwCseVgcs5MyUAMS8QiJeJtmKIOIMMwSNx7zkDJUAR8Q9DBu8D9YdnUesG4bQ14EzW0gyIug7e8YDFU9SJy4Ok/UitQNhGqdh6QLhtLqOwneAVtkfxQvUeEZUdhBvG3vJQdveb+EFbZX8Q3GQZnpO4mqZB195seAc20kzXJJJAKTNV19pT9ZdPX2g2dY3yef8AgN3B9Jp7HK6m5qE5cq66c6gs+QOXlDLjYk5z4TptPxfhNDab/maldFVqbP8Apa9OdXqbLQakYMX+FBlstkHlAwQTOMr6j1irFwYSYicbVn0LT9peGh9Q+nb7odS+nvUtw3Ta8UYS0X6RVfACmxkcMoAwAMDGJlt7Q6HGqF//ABpuGj7l10tXDCO7NhsA7tTyY5l6D4vHpOGEMTWwYxs9/tbxXTaqyq3TV9yv3atLNON66HRnUJWcAspQIxJySzNkmel2XHDKLKNTdqbHaopbZpPuHMrsNzT3jWcpHhkjH0nIiGIDZVGGx2VfFOGDh/3I1OdQ9bXnXciZTWdUpC8vOawoFZPNjLs3KdjPQ492i0ttdwo1K112I4q0f+xdGpRSuFo+8D4hjpzjfxnDKMiWFi9ZR2E9ztLe03CzbaF0xUXaNaPvYYc9dg0irzV6fk5ULWIFLZzgscjJnE1LCKxlS9YMpWh2HCoy2B5YXLD5YQWKbLlAorJy7xmNpOXeDY3SLZYAWOYQeWamC4iSJMQ+WQiFYGkUw2/IyOOnqIWNvaDb0/KEhMltYu0fqJLBsYVo2kMJMXJbsBOg9ItfnMZV0gN849IS8iJcRfyCsGx9IGnO3vGERWn8Zy4Ml/kTDtGxgUeMcRArqx6zk9jZRetNBygoEuSYNoqXKlzDDPT19oL9YxEwSDFv1jVyQyVRolfWVcOnv+sKvrJaOnv+s3yC1cPr4CsQhIBCxNsBRIIxYAhrAY+A6o4M0cszLNlJyMRM/ctx+xRSHUm0YqT1a9GH0of+Kp3B+qsVwPYk/mZPKdFeOPqPJ5ZYWOKSBJmoqUQAu0gXeOCbSBN4OoOjO4gER7LAZYaYDQrlgFY4iARCTFyQojbHrFt09ozz9YAG3tGonfsCw29oK9B6Ql6e0FOkIX5XyAr8fWBaNwYadTJamcYhXuTtNw+vcLEUiEE+8dKmWG4ptP2Kkl4knBUSVmXKnGFSSSTQQ7F8fH9pkbrN0zXV4P0M6DM6nHtaAqG8li9PT94dS7wiNvaFe4hQuJnAlwuWTEKxaiViEJAJeINhJDEmmo4mVJqqiplGNm9B4z3OAVBhZUcAWVnBPQEHAPtzZ9p4emPhPd4OMOv+VwfQo08/M6R6WI82zTkEgjBBII8iNiIHdz3tdpO8+NPnxhl6lsbBh5nwPpmZl4JeelVx/wDrf+kWsllSaPNCbQeSbrdG6bOrqfJlZT/OZ3SEpGmNlgER7LFsI1MFiSsVZHtEWxsRU+BPifaAv7mGevtAHj6/tHEgKdP784Nfj6mEo6+plhYVgJXQATfMLELEnLOsJRAxJiHK5Z1naQJMQjBJmgNUVKgPf5SqnzmFTE9yLdIOXKkmGja3yP5QnTIxFUthSfUx6nO8F7MpxtTjT8oy1dYZ6e0GsQ8fpDfJNFekVyScsYEMvlmWA4icS8RhSDyzbAcaIBH1GJAjq4Mgo7Hp8O0z2uErBZz0A/mT5D6z6HwTsny4Nh5mxggZCDzGep/lB7LcDXS1AvgWuvPcxwOQYzyZ8Avj9c/SeZr/ALZKaXKaeg2qpx3jWd0rfVV5SceuPSQShLLKorgolnjijcnyd/o+DKgwqgfQACejTwwHr0nznhP240M2NRp7Kx4NW63D3VgpHsTHdo/tMbUJyaIvVSR8dxwt77fKmCe7H1zzH6eOfZnF+pCPtGv7rO61t+hVvu912mDtt3Nl1PMfoUYzkO1nYDkU3aUEgDmendiF8WrPU/5fy8p81oTvM/CzD5iFR7CAf4m5QcepnT9iu3b6KxKbnNnD3blDEljpGJ+ZT1CA9V8BuPqx4F+E6HUTxu7PBdYphOx+0LgK6e8WoMVajLADotg+dR9DkMPU+U4618RcT11kjKOoS8TYIbWfT+cFzkR62BclJbGdhv7H9pQT+cdySckZqEqIrlk5Y8Vy+SZqGKAjlk5Jo7qLdvKdqs1xS5F8uIt2EuxohoyKJ8mSuCnu8ohmzDZYBMcjzsjb5BxGUHf2gYl1ncQnwKjtJMfJLkiy0KsfAfeHWOvoP0gJ8n5/rGp4+g/SA/I/Gvu/L+xAEYsu2rG46eP0lVrObsHS4umNqXJ9jANWI2sY3jLF3z5xd0xzgnH5GYriUUmh1/b9IvlhWTThTFck9nsjohbrKkIyofvGHmEUvj81E8vE6PsFga1frXcB68mf2M5vYVR732jcSNWiZVJDX2LST48mCzfnyge5nzTgXZ/Ua64U6ZC7kZO4VVXxZmOwE7/7TtOW0isOld6lvoGVlz+eB7zb9i7Ii2HYu5Qk435AD8P5835idhmoYr+JL1MHPNT4SOM7T/ZjxHh1QvurVqMgNdW/eIhOwD7Ark7ZIxk4zMWj1GdO+DuoHtPqHFdXcurdNTfUNNqQtWqWxmylHff4oryeXuzV8oXLZwMA5nzvst2T1epLrSnNS4ZRYzLWjYOzLzbkemY/I042/BPhTU6S5Pr/AAftbTwp69AtONOqOWvAsNl9iYW2z4Ry5L9OY9ANx8Inl/bj2a09Jr1iBUOpdqNQowBZZyF67sfiHKwJ8QRJwvTcXC1rZoNI9lQrAvs1bCuxqwFS2ypLeV2AVdyvgJ657K3aq9dVxa5dQ9W9GlReTR0E755TvYdhufIZzgRcssEg4YpuVg6XgR1nCdLTqCVsFOnbnxzMpC4BIPiazg+sxcc+yqk082kNguVchXfmW7Hh0+Fj4Y2+niOxttyD7zRr+IJRQ1z/AC1pzY8z4KPqTge8gUrbZ6FygkkfnN6pQpnqXafmYsRuxLH1JyZX3TfpM7qL0jzhTCFE9NdHLOmxA7w+kjze485RHkJueqZ7FhKdmmKxfOJearBM7yiLFSRmZYp49xEPHxJZoU0WYxjFGORDMoygZJUMQ2a5IKdB6SRRcnaHAfB/fnGIOv8AfhIRkYlr4xTZbGNNfXuNAizVj0jlMMYi7oqljUkKrH6Ro3X0kUAGN5R4dD/WC2Ao0hTL+36Su7mh03k7qDqFzjuZws6Ps5wm2u+q5uVVByQW+LkZSOgHkZ5GmrXnXm+TmXm/y5Gf5TsCBuTuSc588+MCU64F6E+T1dZXXYGqtUMjgq6noR/fjObX7NNKW2u1QXOyDu8gHw5sb/lPc0FwZ1DKz8o+JAWBZOmcjynWpoOdR3h6AdxeBi3HgjqRgkdPbwzF9ycX6HVi5Y8bruK6OPXsfoeH0nUrSHNTILHuzayqzBSwXZQQSD8vTM6PgGpqd+9DdRg4IwQBt6T0uNUJyGuzDC6srYCMB9sbgfQ4ny2rsM6O4Gp1QqJIq5DZkA9FcqDuOnhnqPIZ99+qW6/MyKpVCOz/ACPreu4kodKa2BsOXK5BIqXALEdfmZR7yM5PWct9nvZD7glt1xLai84yxyyUqcqpPmT8R9FHhPd1Gr3wv/5ByyUXswMadbrgVxfV8tTAfMwKr79T7CclrLbnQVu7tWnyoTkD+vvPe1CljkzJZpp5M88pS24GqjnG0Mg0M9t6QJmtWasrHxZ5racCY7lnp24nn3tGwk2PMNqTHas13NMNol+M4zWMJmsaPsH1mdwJZAVIzuYlo98RLESmJHMS0WY1iIBYRqIppe4sysQi0rmhiHQSW4GJcTKm0D3JI9gS4IMuRn0aew4RixIMYDFsemEw/SMrO2P76xXNg+37xi+Y/veAwfLHsN4SrAPWOrWKYEluGiTfpNU6jAOV8AfD0meuubKaZNOdAaT3+ytw78s1pqJXAI5QGPgCW2x/Wd3zK6KQ2SBk5683Uz5xpaIXHvvi0BtJa6NWcsBhspjyIPTrtEwzJy0Pz5EZF58npfaF2lWvUaWhWJ1LOe+QH4UoYALzD8RPxD6A52ImC3idlRWwKzo2x5Bl09V6kfX6icjwXQEWNqLn7y9snnJLHLfMxJ3ZjOmr1eMAfwkk+XTpLM6ipJLeufiX9F0uR4f/AE2bdpeyPVt7ZOMKKL3TG5FmnrPp8TZ/lOt0d9NtStXhQwBKErzoxG6tvuwnz5yCOZeniPI/0gk+Pj5xSmkqobk/4uM91Jr9K/g72+oeEw3VGI0HG1dFVzi0DfPRvDOZq0Nyah+RGDYOHI3UH8PN0zv0nmZYznLTFHlyxSxNqXg825sTDc4naa7gvwsisOTHeFRWGYEeAOZzfFOFolZsTvzykcxakogU7Zyd/L84T6aePkLHkTOcvsnn32TZewnnanEoxIqb2MtrmY7WMdcZksaehCItyF2EzO5jHeJZpVFCZMWzRTNGs0UWj0TSFs0WWjSYBMYiSfzFkyoZgmGIaAlSzKmiTUlh8zNdTZHv+8xLNlPyj1/eImj1+mbuhvNuBDV/1xFfxD0/rCT/AM4lovUnY1jn8v3jKz+n7xdXX2P6zQpi5DEr9Q0neaKREAbzZTJpvYJrc1UVT0tPUJioE9CggTz8rYLR6GmSerpyBPFTUgTVVqpBOLEyiI7X8PRqe9QAWIw3AALBjjBx13x1nL0WELv1nQ9ouInuxUOtm7fRQf1J/QznwhInqdJq7S1fSPR6OLUbN+guOP76TQ4mfTV4E0AwpcnrLg8jtHqmRF5TgHmz+Y/qZ1X2X8YoapKgw7xUw6fxBuYlmI+pOc/WeRruzB1aK3ecgUvtyc/Nnl3+YeULhvZWjTMLAXe0DZyeXl23wF/cmG+owxx6W/UvZHznWOU87S4W3+j6vqdaiA8uC+GCIMcznGeUeZ6z51xfiHeHY2+POrvzDIY4A9B5xGq1BLBiWLL8rFmYr6Z6THdbmTzy9zgVixqBluM87UmbLzPP1DR+JD5cGWxjM7vGu0Q0uiidimaKaadTpLKzy2I6NjPKyMjY88EZxMrR6QluwGi2htAMahMhbRZMYTAMYiSYJMHMIyoQlgypcqaKNAmyn5R6/vMSzbT0H9+cTM9XpuQh83tDr/8AKAPm9oaH/uzEsvX8v+B1X7H9Y9DM6R6GJkNUtqNNYmmk4mPmhi/yiJRs1s9RLo0ameQt0ct0Q8Rlnr16iaKtRPFS+aUvxESxAs18QQsynwIwPYnP6xATG2QPQZ/nM2p4hgqD4BgPzzAv4oBjA5mJwq+BPmT5SmEHpSR6vT5IRxbvg3W0MNw5I8dhGUZ6E5nM8Z7SuCFrYDlOGwB8eOuSckLnbEVT2wI6pj8zH/ZsjjZP/wBr0ym4N1Xnwd2OIMMKp+EdBgf3vLv1q4zvn8P/AL8pxtXa6snckf8AxwJ6TcarNTMGGMYyPM7D9ZLPo2mriMeXpMsXKLW2+wnhXErbWt5ySoI5fJSdyo9BNb2xfDtKFoTzYd431Z9/6flKsUzp6ZTdHm4IyUU5csB7ZlvMK0GZrH2jYRHS4EWRDRrtEtK4kjOj03a+qqtFWg/DX3br3zojZJ52yN/iB5T02JBLbYz/AO3dCyvzaOpWCsasW2HnYnAViAMABmbbGeQLtnI59jC0uka11rQZZjgDw+pPkAN4/XStkzxLwPXV6fCg0EkY5j37jnwME9NsneLvevkz3DKG2WzvLMFgRnBIwds7fWe7Zw7h+jwNU5stwCaxzf8AavT1Y7zue2f2hcIt4QaqSjWvWFpo7shq3GOUlSMJydfbAzmT/aZNrRBtPzTr8tn896W3InqGsTpvfyr4+Z8yXtIq1ClayECWICHXvAW1ItDBymdlHL9diegEb/vbXzlzpwS1tFzAOqhWpdCqoOT4VK98CN8m3P8ACAfM4XXXqm7rArvbPdsCTVYQM8jA5Kk77g4+kwaihkYo4IZCVZT1BHUS9S30+USOKlHWuGehquLUWO1j0fE5DHFrKBsgIAA6fC3XJ+PckjJ87UWKzEovKhPwpzF+UeXMesURKxDFcElS5U0Ees219B/fnMirG5/lESVnp4Zadx3NvkekNDFIIxSBFMqi73Y9I3vQJl7wynfw/P1gabHKdKx/ekwhZMgeMV5ziApmxLIwWzELI1Gi3EJSN1dkZ38xCyTvIlwCs2WgOuD7fQ+cwgujjO/Kdj9I4WRikEYP/sQovT8jE3do527S/wCIwznDHfzHUH8pv0CKRgjcEj26/vHavhuTzBiNsZAzt6eBi9NwvkbmDMfp/WVSyRlHk8/H088eW0tjY3D6yN1H5RL8FrwQpZQcZAOxwfIzfX0hCR9ya4Z6DwwlyhtetwAp2wAARsMDYekqy8xRqzEWAjp+UWopsem0hh1MBrRM7vEl49QM7hpYA+AimpU/T3iDZOi7KV6eyjXG+o2NRozqaXFr1tW62LXjbZgTaCc/g+sdGDfAqeWCVtHPPpvr/Kej2YsFOpVrCArBk5vBScYJ+m2PedjrPs5q762tL2rSvV36cNYne8tdXD11ZduTBJ3YbDpj35rQ9nRedSKbksGmStkZVYJqDZdXUoHPgpvYNyPD3mzxSlFxfkVDPhb1RfBxfFktF9guz3veNz56k5zn08vpPsnHez1C9neajT1C+zS6FiyUqbndnoLHmA5iTvOJ13ZrWcwpt072OLbNKi8veP3tYDNWjVnmIAIOM8uDmdNb2u4mmkXTHRFa07vSLYadX89ZVBXvtz5UDHn4SbrY5snaeNfckm1dLY8xdKlN+pNS8+TlOyPZK5LV1F47ta8sqtgMzY2JH8IHXfyni9o9Yl2qtsQ5RmAU/i5VC8w+hxmdTxHhHF9QGSzT6sKiix6l09lQCHmwzLjLD4G65+UzFw77M9bqBzVqi5qqurD3VKbUtFhqCDO7N3VmBsdvCVYYZHkeTLzVJLhIbmjCGNY8XCdttq2zkJMzteE/Z+hurXU2t3L8MfirGlAbRWoY90Ofbmwh36bxHafgel0+j076eu9n1ll+orvssB7rTV2vUumKp8LP8rM3gcAbGW7EDTuqOQlQuQ+R/IyTjKZqAhiWlTEZAJGcfTMo0P4q31+Fok9JOi+8kBhfdHH8Lf6SZO4f8L/6TB2DTZYbG/lFc8Y9D7KFbfGNjvnpiANM+ccrZzj5T18pqSOnN3XsWphhoI07/hf/AEtCXTv+FumflPTzmM5NhqY4NFClgMlWAxnODjEcNO/4W23OximPjZfNCVoI07/hbz+UjpuYa0P+Fv8AS0BoNWEGjkaZ2BGxBB+uxhhoDQaNiPLdfEYmcPtCNkVQ5Dk2MsmZxZGn6fl4zHEJBM/iIi6yQvFOYUUCxbvEO0J4ppTFE8mUWnQ9lLlFHEQSoLcNdVBIBZvvNJ5RnqcA7fSc0TALRsdiXJ6lR+gNTxqq3UsudF8Gv1la/FUi3qeDfC9zBviyzcnNtsAPCcD2YtFWo162DTVH/gx3ddimhSOIUErWxY5UAE9TOB0tirYjOodFdGdOnOoYEpnwyMj3ntDj2i3/AODUZUZAsBXmzaWC8ykop7xMYPMBUBkw5ZGuI3+hF2tOyZ9a472j02oLCqyldRd/tvRq3eog+9CtKaX5ycLz11Jhs4y3WedwziCVcPqpt1Fb6tdQy3IdVW9ZrHF6ns1Gc/G68oI3GzMd8GfJ+KcU09lSrVpkqsBUvaHLc2FPMAuPhBdifRUHgSXa/jGjt5gNL3QJXuzXYvMAGsOGyuDkOo2AP+GNzN7kudL/AGF9ulR9dW+saq+wW01InENDrGduJVXh9Ml2qayxSD8IKkDuRkjmHnHcC4zp/wDDsDaXkXS8Ic95qEq7isWa3vHHxf8AMRH+XzI2nxvVcb0rc/d6RE5kVUzYX7pwxUuNhnNZwQQfiAYeU0f7waHP/RJs7MCLf4DbY/KQRgkBqwP8hznIwPckt9L/AG/s7RfLPpfDNMO+02oqfSPUeB2aKoW3U8rX8lrIl1ZOQpBXOfMicp2kZU4d3V9mkOqbiV99NGnIZdNSQ9d67bIjWIpVfpkfTiOKayqy1nqr7qs8vLXkHGEAJ2AG5BOMeMQtx84VtrgoxpJ22apJn+8HyEuL0ss7kRddrDoSN87Ejfzjk1L7jmbHKw+Y/hMkkY0SRZE1L5+Z+o/iMKvVPn5n6/iaSSY0hkW7EPe2SOZsA7DmO20n3l8Y5mwOnxHbbG3tJJCoTbthLqn/ABP/AKm84aal855mz58x+kkkFpDYNjfvDnqzHPX4jvDpvfmX4m+YD5j0zJJFtFMWE97ZPxN1P8RjPvL7fE/+oySQGh0WUzk7kknzJzLEkkBhIZCkkixiBEaZUkxhAkwHkkhIxibYlpJI2JPMU8WZJI5E0gJTSSQxD4BlGSSEKYMKSSaCipJJJxzJmXJJOOs//9k="/>
          <p:cNvSpPr>
            <a:spLocks noChangeAspect="1" noChangeArrowheads="1"/>
          </p:cNvSpPr>
          <p:nvPr/>
        </p:nvSpPr>
        <p:spPr bwMode="auto">
          <a:xfrm>
            <a:off x="273050" y="-8794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4452" name="Picture 4" descr="http://holderbaum.educationextras.com/the-grinch.jpg"/>
          <p:cNvPicPr preferRelativeResize="0">
            <a:picLocks noChangeArrowheads="1"/>
          </p:cNvPicPr>
          <p:nvPr/>
        </p:nvPicPr>
        <p:blipFill>
          <a:blip r:embed="rId8" cstate="print">
            <a:extLst/>
          </a:blip>
          <a:srcRect/>
          <a:stretch>
            <a:fillRect/>
          </a:stretch>
        </p:blipFill>
        <p:spPr bwMode="auto">
          <a:xfrm>
            <a:off x="6086856" y="4038600"/>
            <a:ext cx="2523744" cy="1746504"/>
          </a:xfrm>
          <a:prstGeom prst="rect">
            <a:avLst/>
          </a:prstGeom>
          <a:solidFill>
            <a:srgbClr val="FFFFFF">
              <a:shade val="85000"/>
            </a:srgbClr>
          </a:solidFill>
          <a:ln w="444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4" name="TextBox 13"/>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5" name="Content Placeholder 3"/>
          <p:cNvSpPr>
            <a:spLocks noGrp="1"/>
          </p:cNvSpPr>
          <p:nvPr>
            <p:ph sz="quarter" idx="1"/>
          </p:nvPr>
        </p:nvSpPr>
        <p:spPr>
          <a:xfrm>
            <a:off x="457200" y="1219200"/>
            <a:ext cx="7467600" cy="609600"/>
          </a:xfrm>
        </p:spPr>
        <p:txBody>
          <a:bodyPr>
            <a:normAutofit/>
          </a:bodyPr>
          <a:lstStyle/>
          <a:p>
            <a:r>
              <a:rPr lang="en-US" sz="2400" dirty="0" smtClean="0">
                <a:latin typeface="Century Gothic" pitchFamily="34" charset="0"/>
              </a:rPr>
              <a:t>Researcher Profile</a:t>
            </a:r>
          </a:p>
        </p:txBody>
      </p:sp>
    </p:spTree>
    <p:extLst>
      <p:ext uri="{BB962C8B-B14F-4D97-AF65-F5344CB8AC3E}">
        <p14:creationId xmlns:p14="http://schemas.microsoft.com/office/powerpoint/2010/main" val="23400129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95400" y="1752600"/>
          <a:ext cx="7086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TextBox 6"/>
          <p:cNvSpPr txBox="1">
            <a:spLocks noChangeArrowheads="1"/>
          </p:cNvSpPr>
          <p:nvPr/>
        </p:nvSpPr>
        <p:spPr bwMode="auto">
          <a:xfrm>
            <a:off x="1219200" y="180975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Why be Faculty?</a:t>
            </a:r>
          </a:p>
        </p:txBody>
      </p:sp>
      <p:sp>
        <p:nvSpPr>
          <p:cNvPr id="9"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TextBox 11"/>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3" name="Content Placeholder 3"/>
          <p:cNvSpPr>
            <a:spLocks noGrp="1"/>
          </p:cNvSpPr>
          <p:nvPr>
            <p:ph sz="quarter" idx="1"/>
          </p:nvPr>
        </p:nvSpPr>
        <p:spPr>
          <a:xfrm>
            <a:off x="457200" y="1219200"/>
            <a:ext cx="7467600" cy="609600"/>
          </a:xfrm>
        </p:spPr>
        <p:txBody>
          <a:bodyPr>
            <a:normAutofit/>
          </a:bodyPr>
          <a:lstStyle/>
          <a:p>
            <a:r>
              <a:rPr lang="en-US" sz="2400" dirty="0" smtClean="0">
                <a:latin typeface="Century Gothic" pitchFamily="34" charset="0"/>
              </a:rPr>
              <a:t>Researcher Profile</a:t>
            </a:r>
          </a:p>
        </p:txBody>
      </p:sp>
    </p:spTree>
    <p:extLst>
      <p:ext uri="{BB962C8B-B14F-4D97-AF65-F5344CB8AC3E}">
        <p14:creationId xmlns:p14="http://schemas.microsoft.com/office/powerpoint/2010/main" val="37854852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3352800" cy="3505200"/>
          </a:xfrm>
        </p:spPr>
        <p:txBody>
          <a:bodyPr/>
          <a:lstStyle/>
          <a:p>
            <a:pPr marL="457200" lvl="1" indent="0" algn="r">
              <a:buFontTx/>
              <a:buNone/>
            </a:pPr>
            <a:r>
              <a:rPr lang="en-US" sz="1400" b="1" dirty="0" smtClean="0">
                <a:latin typeface="Arial" pitchFamily="34" charset="0"/>
                <a:cs typeface="Arial" pitchFamily="34" charset="0"/>
              </a:rPr>
              <a:t>Grant submissions</a:t>
            </a:r>
          </a:p>
          <a:p>
            <a:pPr marL="457200" lvl="1" indent="0" algn="r">
              <a:buFontTx/>
              <a:buNone/>
            </a:pPr>
            <a:r>
              <a:rPr lang="en-US" sz="1400" b="1" dirty="0" smtClean="0">
                <a:latin typeface="Arial" pitchFamily="34" charset="0"/>
                <a:cs typeface="Arial" pitchFamily="34" charset="0"/>
              </a:rPr>
              <a:t>3/year, now 5-6/year</a:t>
            </a:r>
          </a:p>
          <a:p>
            <a:pPr marL="457200" lvl="1" indent="0" algn="r">
              <a:buFontTx/>
              <a:buNone/>
            </a:pPr>
            <a:r>
              <a:rPr lang="en-US" sz="1400" b="1" dirty="0" smtClean="0">
                <a:latin typeface="Arial" pitchFamily="34" charset="0"/>
                <a:cs typeface="Arial" pitchFamily="34" charset="0"/>
              </a:rPr>
              <a:t>Original ideas</a:t>
            </a:r>
          </a:p>
          <a:p>
            <a:pPr marL="457200" lvl="1" indent="0" algn="r">
              <a:buFontTx/>
              <a:buNone/>
            </a:pPr>
            <a:r>
              <a:rPr lang="en-US" sz="1400" b="1" dirty="0" smtClean="0">
                <a:latin typeface="Arial" pitchFamily="34" charset="0"/>
                <a:cs typeface="Arial" pitchFamily="34" charset="0"/>
              </a:rPr>
              <a:t>Lab support</a:t>
            </a:r>
          </a:p>
          <a:p>
            <a:pPr marL="457200" lvl="1" indent="0" algn="r">
              <a:buFontTx/>
              <a:buNone/>
            </a:pPr>
            <a:r>
              <a:rPr lang="en-US" sz="1400" b="1" dirty="0" smtClean="0">
                <a:latin typeface="Arial" pitchFamily="34" charset="0"/>
                <a:cs typeface="Arial" pitchFamily="34" charset="0"/>
              </a:rPr>
              <a:t>Deadlines</a:t>
            </a:r>
          </a:p>
          <a:p>
            <a:pPr marL="457200" lvl="1" indent="0" algn="r">
              <a:buFontTx/>
              <a:buNone/>
            </a:pPr>
            <a:r>
              <a:rPr lang="en-US" sz="1400" b="1" dirty="0" smtClean="0">
                <a:latin typeface="Arial" pitchFamily="34" charset="0"/>
                <a:cs typeface="Arial" pitchFamily="34" charset="0"/>
              </a:rPr>
              <a:t>Competition</a:t>
            </a:r>
          </a:p>
          <a:p>
            <a:pPr marL="457200" lvl="1" indent="0" algn="r">
              <a:buFontTx/>
              <a:buNone/>
            </a:pPr>
            <a:r>
              <a:rPr lang="en-US" sz="1400" b="1" dirty="0" smtClean="0">
                <a:latin typeface="Arial" pitchFamily="34" charset="0"/>
                <a:cs typeface="Arial" pitchFamily="34" charset="0"/>
              </a:rPr>
              <a:t>A ton of work</a:t>
            </a:r>
          </a:p>
          <a:p>
            <a:pPr marL="457200" lvl="1" indent="0" algn="r">
              <a:buFontTx/>
              <a:buNone/>
            </a:pPr>
            <a:r>
              <a:rPr lang="en-US" sz="1400" b="1" dirty="0" smtClean="0">
                <a:latin typeface="Arial" pitchFamily="34" charset="0"/>
                <a:cs typeface="Arial" pitchFamily="34" charset="0"/>
              </a:rPr>
              <a:t>40 pages of grant to write</a:t>
            </a:r>
          </a:p>
          <a:p>
            <a:pPr marL="457200" lvl="1" indent="0" algn="r">
              <a:buFontTx/>
              <a:buNone/>
            </a:pPr>
            <a:r>
              <a:rPr lang="en-US" sz="1400" b="1" dirty="0" smtClean="0">
                <a:latin typeface="Arial" pitchFamily="34" charset="0"/>
                <a:cs typeface="Arial" pitchFamily="34" charset="0"/>
              </a:rPr>
              <a:t>Budgets</a:t>
            </a:r>
          </a:p>
          <a:p>
            <a:pPr marL="457200" lvl="1" indent="0" algn="r">
              <a:buFontTx/>
              <a:buNone/>
            </a:pPr>
            <a:r>
              <a:rPr lang="en-US" sz="1400" b="1" dirty="0" smtClean="0">
                <a:latin typeface="Arial" pitchFamily="34" charset="0"/>
                <a:cs typeface="Arial" pitchFamily="34" charset="0"/>
              </a:rPr>
              <a:t>IRB/IACUC</a:t>
            </a:r>
          </a:p>
          <a:p>
            <a:pPr marL="457200" lvl="1" indent="0" algn="r">
              <a:buFontTx/>
              <a:buNone/>
            </a:pPr>
            <a:r>
              <a:rPr lang="en-US" sz="1400" b="1" dirty="0" smtClean="0">
                <a:latin typeface="Arial" pitchFamily="34" charset="0"/>
                <a:cs typeface="Arial" pitchFamily="34" charset="0"/>
              </a:rPr>
              <a:t>Departmental signatures</a:t>
            </a:r>
          </a:p>
          <a:p>
            <a:pPr marL="457200" lvl="1" indent="0" algn="r">
              <a:buFontTx/>
              <a:buNone/>
            </a:pPr>
            <a:r>
              <a:rPr lang="en-US" sz="1400" b="1" dirty="0" smtClean="0">
                <a:latin typeface="Arial" pitchFamily="34" charset="0"/>
                <a:cs typeface="Arial" pitchFamily="34" charset="0"/>
              </a:rPr>
              <a:t>Relevance</a:t>
            </a:r>
          </a:p>
          <a:p>
            <a:pPr marL="457200" lvl="1" indent="0" algn="r">
              <a:buFontTx/>
              <a:buNone/>
            </a:pPr>
            <a:r>
              <a:rPr lang="en-US" sz="1400" b="1" dirty="0" smtClean="0">
                <a:latin typeface="Arial" pitchFamily="34" charset="0"/>
                <a:cs typeface="Arial" pitchFamily="34" charset="0"/>
              </a:rPr>
              <a:t>Promotion</a:t>
            </a:r>
          </a:p>
        </p:txBody>
      </p:sp>
      <p:sp>
        <p:nvSpPr>
          <p:cNvPr id="12" name="Content Placeholder 2"/>
          <p:cNvSpPr txBox="1">
            <a:spLocks/>
          </p:cNvSpPr>
          <p:nvPr/>
        </p:nvSpPr>
        <p:spPr bwMode="auto">
          <a:xfrm>
            <a:off x="6324600" y="2514600"/>
            <a:ext cx="3352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spcBef>
                <a:spcPct val="20000"/>
              </a:spcBef>
            </a:pPr>
            <a:r>
              <a:rPr lang="en-US" sz="1400" b="1" dirty="0"/>
              <a:t>Compliance</a:t>
            </a:r>
          </a:p>
          <a:p>
            <a:pPr marL="0" lvl="1">
              <a:spcBef>
                <a:spcPct val="20000"/>
              </a:spcBef>
            </a:pPr>
            <a:r>
              <a:rPr lang="en-US" sz="1400" b="1" dirty="0"/>
              <a:t>4:55 pm proposal </a:t>
            </a:r>
          </a:p>
          <a:p>
            <a:pPr marL="0" lvl="1">
              <a:spcBef>
                <a:spcPct val="20000"/>
              </a:spcBef>
            </a:pPr>
            <a:r>
              <a:rPr lang="en-US" sz="1400" b="1" dirty="0"/>
              <a:t>Electronic submissions</a:t>
            </a:r>
          </a:p>
          <a:p>
            <a:pPr marL="0" lvl="1">
              <a:spcBef>
                <a:spcPct val="20000"/>
              </a:spcBef>
            </a:pPr>
            <a:r>
              <a:rPr lang="en-US" sz="1400" b="1" dirty="0"/>
              <a:t>Deadlines</a:t>
            </a:r>
          </a:p>
          <a:p>
            <a:pPr marL="0" lvl="1">
              <a:spcBef>
                <a:spcPct val="20000"/>
              </a:spcBef>
            </a:pPr>
            <a:r>
              <a:rPr lang="en-US" sz="1400" b="1" dirty="0"/>
              <a:t>A ton of work</a:t>
            </a:r>
          </a:p>
          <a:p>
            <a:pPr marL="0" lvl="1">
              <a:spcBef>
                <a:spcPct val="20000"/>
              </a:spcBef>
            </a:pPr>
            <a:r>
              <a:rPr lang="en-US" sz="1400" b="1" dirty="0"/>
              <a:t>40 pages of grant to review</a:t>
            </a:r>
          </a:p>
          <a:p>
            <a:pPr marL="0" lvl="1">
              <a:spcBef>
                <a:spcPct val="20000"/>
              </a:spcBef>
            </a:pPr>
            <a:r>
              <a:rPr lang="en-US" sz="1400" b="1" dirty="0"/>
              <a:t>Budgets</a:t>
            </a:r>
          </a:p>
          <a:p>
            <a:pPr marL="0" lvl="1">
              <a:spcBef>
                <a:spcPct val="20000"/>
              </a:spcBef>
            </a:pPr>
            <a:r>
              <a:rPr lang="en-US" sz="1400" b="1" dirty="0"/>
              <a:t>Approvals</a:t>
            </a:r>
          </a:p>
          <a:p>
            <a:pPr marL="0" lvl="1">
              <a:spcBef>
                <a:spcPct val="20000"/>
              </a:spcBef>
            </a:pPr>
            <a:r>
              <a:rPr lang="en-US" sz="1400" b="1" dirty="0"/>
              <a:t>Politics</a:t>
            </a:r>
          </a:p>
          <a:p>
            <a:pPr marL="0" lvl="1">
              <a:spcBef>
                <a:spcPct val="20000"/>
              </a:spcBef>
            </a:pPr>
            <a:r>
              <a:rPr lang="en-US" sz="1400" b="1" dirty="0"/>
              <a:t>Cost share</a:t>
            </a:r>
          </a:p>
          <a:p>
            <a:pPr marL="0" lvl="1">
              <a:spcBef>
                <a:spcPct val="20000"/>
              </a:spcBef>
            </a:pPr>
            <a:r>
              <a:rPr lang="en-US" sz="1400" b="1" dirty="0"/>
              <a:t>Guidelines</a:t>
            </a:r>
          </a:p>
          <a:p>
            <a:pPr marL="0" lvl="1">
              <a:spcBef>
                <a:spcPct val="20000"/>
              </a:spcBef>
            </a:pPr>
            <a:r>
              <a:rPr lang="en-US" sz="1400" b="1" dirty="0"/>
              <a:t>Coordination</a:t>
            </a:r>
          </a:p>
          <a:p>
            <a:pPr marL="0" lvl="1">
              <a:spcBef>
                <a:spcPct val="20000"/>
              </a:spcBef>
            </a:pPr>
            <a:r>
              <a:rPr lang="en-US" sz="1400" b="1" dirty="0"/>
              <a:t>Conflicting priorities</a:t>
            </a:r>
          </a:p>
          <a:p>
            <a:pPr marL="0" lvl="1">
              <a:spcBef>
                <a:spcPct val="20000"/>
              </a:spcBef>
            </a:pPr>
            <a:endParaRPr lang="en-US" sz="1400" b="1" dirty="0"/>
          </a:p>
          <a:p>
            <a:pPr marL="0" lvl="1">
              <a:spcBef>
                <a:spcPct val="20000"/>
              </a:spcBef>
            </a:pPr>
            <a:endParaRPr lang="en-US" sz="1400" b="1" dirty="0"/>
          </a:p>
        </p:txBody>
      </p:sp>
      <p:sp>
        <p:nvSpPr>
          <p:cNvPr id="27655" name="TextBox 1"/>
          <p:cNvSpPr txBox="1">
            <a:spLocks noChangeArrowheads="1"/>
          </p:cNvSpPr>
          <p:nvPr/>
        </p:nvSpPr>
        <p:spPr bwMode="auto">
          <a:xfrm>
            <a:off x="2609850" y="3492500"/>
            <a:ext cx="1600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solidFill>
                  <a:schemeClr val="bg2">
                    <a:lumMod val="10000"/>
                  </a:schemeClr>
                </a:solidFill>
              </a:rPr>
              <a:t>Researcher</a:t>
            </a:r>
          </a:p>
        </p:txBody>
      </p:sp>
      <p:sp>
        <p:nvSpPr>
          <p:cNvPr id="27656" name="TextBox 13"/>
          <p:cNvSpPr txBox="1">
            <a:spLocks noChangeArrowheads="1"/>
          </p:cNvSpPr>
          <p:nvPr/>
        </p:nvSpPr>
        <p:spPr bwMode="auto">
          <a:xfrm>
            <a:off x="4694238" y="3362325"/>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chemeClr val="bg2">
                    <a:lumMod val="25000"/>
                  </a:schemeClr>
                </a:solidFill>
              </a:rPr>
              <a:t>Research</a:t>
            </a:r>
          </a:p>
          <a:p>
            <a:pPr algn="ctr" eaLnBrk="1" hangingPunct="1"/>
            <a:r>
              <a:rPr lang="en-US" sz="1600" b="1" dirty="0">
                <a:solidFill>
                  <a:schemeClr val="bg2">
                    <a:lumMod val="25000"/>
                  </a:schemeClr>
                </a:solidFill>
              </a:rPr>
              <a:t>Administrator</a:t>
            </a:r>
          </a:p>
        </p:txBody>
      </p:sp>
      <p:sp>
        <p:nvSpPr>
          <p:cNvPr id="13"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4" name="TextBox 13"/>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5" name="Content Placeholder 3"/>
          <p:cNvSpPr txBox="1">
            <a:spLocks/>
          </p:cNvSpPr>
          <p:nvPr/>
        </p:nvSpPr>
        <p:spPr>
          <a:xfrm>
            <a:off x="457200" y="1219200"/>
            <a:ext cx="7467600" cy="609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2400" dirty="0" smtClean="0">
                <a:latin typeface="Century Gothic" pitchFamily="34" charset="0"/>
              </a:rPr>
              <a:t>Your Interface: Building a Strong Relationship</a:t>
            </a:r>
          </a:p>
        </p:txBody>
      </p:sp>
    </p:spTree>
    <p:extLst>
      <p:ext uri="{BB962C8B-B14F-4D97-AF65-F5344CB8AC3E}">
        <p14:creationId xmlns:p14="http://schemas.microsoft.com/office/powerpoint/2010/main" val="441705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stuartduncan.name/wp-content/uploads/2011/05/Wiley-Coyote-Help.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8375" y="2209800"/>
            <a:ext cx="29432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2"/>
          <p:cNvSpPr>
            <a:spLocks noGrp="1"/>
          </p:cNvSpPr>
          <p:nvPr>
            <p:ph idx="1"/>
          </p:nvPr>
        </p:nvSpPr>
        <p:spPr>
          <a:xfrm>
            <a:off x="512763" y="2133600"/>
            <a:ext cx="7488237" cy="4572000"/>
          </a:xfrm>
        </p:spPr>
        <p:txBody>
          <a:bodyPr>
            <a:noAutofit/>
          </a:bodyPr>
          <a:lstStyle/>
          <a:p>
            <a:pPr marL="233363" lvl="1" indent="0">
              <a:buFontTx/>
              <a:buNone/>
              <a:defRPr/>
            </a:pPr>
            <a:r>
              <a:rPr lang="en-US" sz="2000" b="0" dirty="0" smtClean="0"/>
              <a:t>Transforming the Relationship through Collegiality</a:t>
            </a:r>
          </a:p>
          <a:p>
            <a:pPr lvl="1">
              <a:buFont typeface="Arial" pitchFamily="34" charset="0"/>
              <a:buChar char="•"/>
              <a:defRPr/>
            </a:pPr>
            <a:r>
              <a:rPr lang="en-US" sz="1800" b="0" dirty="0" smtClean="0"/>
              <a:t>A Mutual Respect</a:t>
            </a:r>
          </a:p>
          <a:p>
            <a:pPr lvl="1">
              <a:buFont typeface="Arial" pitchFamily="34" charset="0"/>
              <a:buChar char="•"/>
              <a:defRPr/>
            </a:pPr>
            <a:r>
              <a:rPr lang="en-US" sz="1800" b="0" dirty="0" smtClean="0"/>
              <a:t>It is about Help</a:t>
            </a:r>
          </a:p>
          <a:p>
            <a:pPr lvl="1">
              <a:buFont typeface="Arial" pitchFamily="34" charset="0"/>
              <a:buChar char="•"/>
              <a:defRPr/>
            </a:pPr>
            <a:r>
              <a:rPr lang="en-US" sz="1800" b="0" dirty="0" smtClean="0"/>
              <a:t>PhDs forget they might not know</a:t>
            </a:r>
          </a:p>
          <a:p>
            <a:pPr lvl="1">
              <a:buFont typeface="Arial" pitchFamily="34" charset="0"/>
              <a:buChar char="•"/>
              <a:defRPr/>
            </a:pPr>
            <a:r>
              <a:rPr lang="en-US" sz="1800" b="0" dirty="0" smtClean="0"/>
              <a:t>I hate to be dumb</a:t>
            </a:r>
          </a:p>
          <a:p>
            <a:pPr lvl="1">
              <a:buFont typeface="Arial" pitchFamily="34" charset="0"/>
              <a:buChar char="•"/>
              <a:defRPr/>
            </a:pPr>
            <a:r>
              <a:rPr lang="en-US" sz="1800" b="0" dirty="0" smtClean="0"/>
              <a:t>The system changes daily</a:t>
            </a:r>
          </a:p>
          <a:p>
            <a:pPr lvl="1">
              <a:buFont typeface="Arial" pitchFamily="34" charset="0"/>
              <a:buChar char="•"/>
              <a:defRPr/>
            </a:pPr>
            <a:r>
              <a:rPr lang="en-US" sz="1800" b="0" dirty="0" smtClean="0"/>
              <a:t>New policies, New forms</a:t>
            </a:r>
          </a:p>
          <a:p>
            <a:pPr lvl="1">
              <a:buFont typeface="Arial" pitchFamily="34" charset="0"/>
              <a:buChar char="•"/>
              <a:defRPr/>
            </a:pPr>
            <a:r>
              <a:rPr lang="en-US" sz="1800" b="0" dirty="0" smtClean="0"/>
              <a:t>Process can be painful</a:t>
            </a:r>
          </a:p>
          <a:p>
            <a:pPr lvl="1">
              <a:buFont typeface="Arial" pitchFamily="34" charset="0"/>
              <a:buChar char="•"/>
              <a:defRPr/>
            </a:pPr>
            <a:r>
              <a:rPr lang="en-US" sz="1800" b="0" dirty="0" smtClean="0"/>
              <a:t>What is obvious to us isn’t to our customers</a:t>
            </a:r>
          </a:p>
          <a:p>
            <a:pPr lvl="1">
              <a:buFont typeface="Arial" pitchFamily="34" charset="0"/>
              <a:buChar char="•"/>
              <a:defRPr/>
            </a:pPr>
            <a:r>
              <a:rPr lang="en-US" sz="1800" b="0" dirty="0" smtClean="0"/>
              <a:t>How we did it 20 years ago changed</a:t>
            </a:r>
          </a:p>
        </p:txBody>
      </p:sp>
      <p:sp>
        <p:nvSpPr>
          <p:cNvPr id="10" name="Title 2"/>
          <p:cNvSpPr>
            <a:spLocks noGrp="1"/>
          </p:cNvSpPr>
          <p:nvPr>
            <p:ph type="title"/>
          </p:nvPr>
        </p:nvSpPr>
        <p:spPr>
          <a:xfrm>
            <a:off x="304800" y="457200"/>
            <a:ext cx="8686800" cy="838200"/>
          </a:xfrm>
        </p:spPr>
        <p:txBody>
          <a:bodyPr>
            <a:normAutofit/>
          </a:bodyPr>
          <a:lstStyle/>
          <a:p>
            <a:r>
              <a:rPr lang="en-US" sz="3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3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1" name="TextBox 10"/>
          <p:cNvSpPr txBox="1"/>
          <p:nvPr/>
        </p:nvSpPr>
        <p:spPr>
          <a:xfrm>
            <a:off x="141514" y="6477000"/>
            <a:ext cx="8915400" cy="36933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Century Gothic" pitchFamily="34" charset="0"/>
              </a:rPr>
              <a:t>INTRODUCTION TO SPARKS</a:t>
            </a:r>
          </a:p>
        </p:txBody>
      </p:sp>
      <p:sp>
        <p:nvSpPr>
          <p:cNvPr id="12" name="Content Placeholder 3"/>
          <p:cNvSpPr txBox="1">
            <a:spLocks/>
          </p:cNvSpPr>
          <p:nvPr/>
        </p:nvSpPr>
        <p:spPr>
          <a:xfrm>
            <a:off x="457200" y="1219200"/>
            <a:ext cx="7467600" cy="609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2400" dirty="0" smtClean="0">
                <a:latin typeface="Century Gothic" pitchFamily="34" charset="0"/>
              </a:rPr>
              <a:t>Your Interface: Building a Strong Relationship</a:t>
            </a:r>
          </a:p>
        </p:txBody>
      </p:sp>
    </p:spTree>
    <p:extLst>
      <p:ext uri="{BB962C8B-B14F-4D97-AF65-F5344CB8AC3E}">
        <p14:creationId xmlns:p14="http://schemas.microsoft.com/office/powerpoint/2010/main" val="2226727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17762"/>
                                        </p:tgtEl>
                                        <p:attrNameLst>
                                          <p:attrName>ppt_x</p:attrName>
                                        </p:attrNameLst>
                                      </p:cBhvr>
                                      <p:tavLst>
                                        <p:tav tm="0">
                                          <p:val>
                                            <p:strVal val="ppt_x"/>
                                          </p:val>
                                        </p:tav>
                                        <p:tav tm="100000">
                                          <p:val>
                                            <p:strVal val="ppt_x"/>
                                          </p:val>
                                        </p:tav>
                                      </p:tavLst>
                                    </p:anim>
                                    <p:anim calcmode="lin" valueType="num">
                                      <p:cBhvr additive="base">
                                        <p:cTn id="7" dur="500"/>
                                        <p:tgtEl>
                                          <p:spTgt spid="117762"/>
                                        </p:tgtEl>
                                        <p:attrNameLst>
                                          <p:attrName>ppt_y</p:attrName>
                                        </p:attrNameLst>
                                      </p:cBhvr>
                                      <p:tavLst>
                                        <p:tav tm="0">
                                          <p:val>
                                            <p:strVal val="ppt_y"/>
                                          </p:val>
                                        </p:tav>
                                        <p:tav tm="100000">
                                          <p:val>
                                            <p:strVal val="1+ppt_h/2"/>
                                          </p:val>
                                        </p:tav>
                                      </p:tavLst>
                                    </p:anim>
                                    <p:set>
                                      <p:cBhvr>
                                        <p:cTn id="8" dur="1" fill="hold">
                                          <p:stCondLst>
                                            <p:cond delay="499"/>
                                          </p:stCondLst>
                                        </p:cTn>
                                        <p:tgtEl>
                                          <p:spTgt spid="117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02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IDEA FORMATION</a:t>
            </a:r>
          </a:p>
          <a:p>
            <a:pPr algn="ctr"/>
            <a:r>
              <a:rPr lang="en-US" b="1" dirty="0" smtClean="0">
                <a:solidFill>
                  <a:schemeClr val="accent6">
                    <a:lumMod val="50000"/>
                  </a:schemeClr>
                </a:solidFill>
                <a:latin typeface="Century Gothic" pitchFamily="34" charset="0"/>
              </a:rPr>
              <a:t>May 16, 2012</a:t>
            </a:r>
          </a:p>
          <a:p>
            <a:pPr algn="ctr"/>
            <a:r>
              <a:rPr lang="en-US" b="1" dirty="0" smtClean="0">
                <a:solidFill>
                  <a:schemeClr val="accent6">
                    <a:lumMod val="50000"/>
                  </a:schemeClr>
                </a:solidFill>
                <a:latin typeface="Century Gothic" pitchFamily="34" charset="0"/>
              </a:rPr>
              <a:t>10:00 am to 12:00 pm</a:t>
            </a:r>
            <a:endParaRPr lang="en-US" b="1" dirty="0">
              <a:solidFill>
                <a:schemeClr val="accent6">
                  <a:lumMod val="50000"/>
                </a:schemeClr>
              </a:solidFill>
              <a:latin typeface="Century Gothic" pitchFamily="34" charset="0"/>
            </a:endParaRPr>
          </a:p>
        </p:txBody>
      </p:sp>
      <p:grpSp>
        <p:nvGrpSpPr>
          <p:cNvPr id="11" name="Group 10"/>
          <p:cNvGrpSpPr/>
          <p:nvPr/>
        </p:nvGrpSpPr>
        <p:grpSpPr>
          <a:xfrm>
            <a:off x="1295400" y="2394010"/>
            <a:ext cx="5136054" cy="2254190"/>
            <a:chOff x="2819400" y="609600"/>
            <a:chExt cx="5136054" cy="2254190"/>
          </a:xfrm>
        </p:grpSpPr>
        <p:pic>
          <p:nvPicPr>
            <p:cNvPr id="12" name="Picture 11" descr="Picture1.pn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95000"/>
                      </a14:imgEffect>
                    </a14:imgLayer>
                  </a14:imgProps>
                </a:ext>
              </a:extLst>
            </a:blip>
            <a:srcRect b="18931"/>
            <a:stretch/>
          </p:blipFill>
          <p:spPr>
            <a:xfrm>
              <a:off x="2819400" y="609600"/>
              <a:ext cx="5136054" cy="2051500"/>
            </a:xfrm>
            <a:prstGeom prst="rect">
              <a:avLst/>
            </a:prstGeom>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3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sz="32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0" y="3962400"/>
            <a:ext cx="7543800" cy="523220"/>
          </a:xfrm>
          <a:prstGeom prst="rect">
            <a:avLst/>
          </a:prstGeom>
          <a:noFill/>
        </p:spPr>
        <p:txBody>
          <a:bodyPr wrap="square" rtlCol="0">
            <a:spAutoFit/>
          </a:bodyPr>
          <a:lstStyle/>
          <a:p>
            <a:pPr algn="ctr"/>
            <a:r>
              <a:rPr lang="en-US" sz="2800" b="1" dirty="0" smtClean="0">
                <a:solidFill>
                  <a:schemeClr val="accent6"/>
                </a:solidFill>
                <a:latin typeface="Century Gothic" pitchFamily="34" charset="0"/>
              </a:rPr>
              <a:t>Joan </a:t>
            </a:r>
            <a:r>
              <a:rPr lang="en-US" sz="2800" b="1" dirty="0" smtClean="0">
                <a:solidFill>
                  <a:schemeClr val="accent6"/>
                </a:solidFill>
                <a:latin typeface="Century Gothic" pitchFamily="34" charset="0"/>
              </a:rPr>
              <a:t>Jarvis</a:t>
            </a:r>
            <a:endParaRPr lang="en-US" sz="2800" b="1" dirty="0">
              <a:solidFill>
                <a:schemeClr val="accent6"/>
              </a:solidFill>
              <a:latin typeface="Century Gothic" pitchFamily="34" charset="0"/>
            </a:endParaRPr>
          </a:p>
        </p:txBody>
      </p:sp>
      <p:pic>
        <p:nvPicPr>
          <p:cNvPr id="7" name="Picture 6"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
        <p:nvSpPr>
          <p:cNvPr id="8" name="Title 2"/>
          <p:cNvSpPr txBox="1">
            <a:spLocks/>
          </p:cNvSpPr>
          <p:nvPr/>
        </p:nvSpPr>
        <p:spPr>
          <a:xfrm rot="5400000">
            <a:off x="4623297" y="3289799"/>
            <a:ext cx="6095999"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t>
            </a:r>
            <a:r>
              <a:rPr lang="en-US" sz="1100" b="1" cap="none" dirty="0" smtClean="0">
                <a:solidFill>
                  <a:schemeClr val="accent6">
                    <a:lumMod val="50000"/>
                  </a:schemeClr>
                </a:solidFill>
                <a:latin typeface="Century Gothic" pitchFamily="34" charset="0"/>
              </a:rPr>
              <a:t>Administration…from CONCEPT </a:t>
            </a:r>
            <a:r>
              <a:rPr lang="en-US" sz="1100" b="1" cap="none" dirty="0" smtClean="0">
                <a:solidFill>
                  <a:schemeClr val="accent6">
                    <a:lumMod val="50000"/>
                  </a:schemeClr>
                </a:solidFill>
                <a:latin typeface="Century Gothic" pitchFamily="34" charset="0"/>
              </a:rPr>
              <a:t>to COMMERCIALIZATION</a:t>
            </a:r>
            <a:endParaRPr lang="en-US" sz="1100" b="1" cap="none"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971877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9995</TotalTime>
  <Words>7596</Words>
  <Application>Microsoft Office PowerPoint</Application>
  <PresentationFormat>On-screen Show (4:3)</PresentationFormat>
  <Paragraphs>992</Paragraphs>
  <Slides>78</Slides>
  <Notes>78</Notes>
  <HiddenSlides>0</HiddenSlides>
  <MMClips>2</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RESEARCH</vt:lpstr>
      <vt:lpstr>BENEFITS OF RESEARCH</vt:lpstr>
      <vt:lpstr>BENEFITS OF RESEARCH</vt:lpstr>
      <vt:lpstr>BENEFITS OF RESEARCH</vt:lpstr>
      <vt:lpstr>BENEFITS OF RESEARCH</vt:lpstr>
      <vt:lpstr>BENEFITS OF RESEARCH</vt:lpstr>
      <vt:lpstr>BENEFITS OF RESEARCH</vt:lpstr>
      <vt:lpstr>BENEFITS OF RESEARCH</vt:lpstr>
      <vt:lpstr>PowerPoint Presentation</vt:lpstr>
      <vt:lpstr>PowerPoint Presentation</vt:lpstr>
      <vt:lpstr>HISTORY &amp; TRENDS</vt:lpstr>
      <vt:lpstr>PowerPoint Presentation</vt:lpstr>
      <vt:lpstr>HISTORY &amp; TRENDS</vt:lpstr>
      <vt:lpstr>HISTORY &amp; TRENDS</vt:lpstr>
      <vt:lpstr>HISTORY &amp; TRENDS</vt:lpstr>
      <vt:lpstr>HISTORY &amp; TRENDS</vt:lpstr>
      <vt:lpstr>HISTORY &amp; TRENDS</vt:lpstr>
      <vt:lpstr>PowerPoint Presentation</vt:lpstr>
      <vt:lpstr>PowerPoint Presentation</vt:lpstr>
      <vt:lpstr>Topics we will cover</vt:lpstr>
      <vt:lpstr>Origins</vt:lpstr>
      <vt:lpstr>The Servant Leadership Concept </vt:lpstr>
      <vt:lpstr>Servant -lEADERSHIP</vt:lpstr>
      <vt:lpstr>Servant / Service</vt:lpstr>
      <vt:lpstr>PowerPoint Presentation</vt:lpstr>
      <vt:lpstr>Characteristics of Servant Leadership</vt:lpstr>
      <vt:lpstr>Characteristic Breakout</vt:lpstr>
      <vt:lpstr>Characteristic Breakout</vt:lpstr>
      <vt:lpstr>Characteristic Breakout</vt:lpstr>
      <vt:lpstr>PowerPoint Presentation</vt:lpstr>
      <vt:lpstr>Individuals</vt:lpstr>
      <vt:lpstr>PowerPoint Presentation</vt:lpstr>
      <vt:lpstr>What is the connection to Research Administration </vt:lpstr>
      <vt:lpstr>History of Service</vt:lpstr>
      <vt:lpstr>Servant and Leader</vt:lpstr>
      <vt:lpstr>How does this concept fit with Research Administration?</vt:lpstr>
      <vt:lpstr>Research Administrators are the Navigators </vt:lpstr>
      <vt:lpstr>Servant-Leader</vt:lpstr>
      <vt:lpstr>Earning Trust and Authority </vt:lpstr>
      <vt:lpstr>Basic needs</vt:lpstr>
      <vt:lpstr>PowerPoint Presentation</vt:lpstr>
      <vt:lpstr>Basic Needs of researchers</vt:lpstr>
      <vt:lpstr>Building Relationships</vt:lpstr>
      <vt:lpstr>Visit researchers</vt:lpstr>
      <vt:lpstr>Building working Relationships </vt:lpstr>
      <vt:lpstr>Leadership Role</vt:lpstr>
      <vt:lpstr>To overcome this obstacle we must:</vt:lpstr>
      <vt:lpstr>Serve and Lead</vt:lpstr>
      <vt:lpstr>Servant Leadership &amp; Research Administration</vt:lpstr>
      <vt:lpstr>The Bottom Line</vt:lpstr>
      <vt:lpstr>PowerPoint Presentation</vt:lpstr>
      <vt:lpstr>PowerPoint Presentation</vt:lpstr>
      <vt:lpstr>The Paradoxical Commandments of Leadership</vt:lpstr>
      <vt:lpstr>The Paradoxical Commandments of Leadership</vt:lpstr>
      <vt:lpstr>The “paradoxical commandments” </vt:lpstr>
      <vt:lpstr>Questions or comments</vt:lpstr>
      <vt:lpstr>References </vt:lpstr>
      <vt:lpstr>PowerPoint Presentation</vt:lpstr>
      <vt:lpstr>UNDERSTANDING YOUR CLIENTS</vt:lpstr>
      <vt:lpstr>UNDERSTANDING YOUR CLIENTS</vt:lpstr>
      <vt:lpstr>UNDERSTANDING YOUR CLIENTS</vt:lpstr>
      <vt:lpstr>UNDERSTANDING YOUR CLIENTS</vt:lpstr>
      <vt:lpstr>UNDERSTANDING YOUR CLIENTS</vt:lpstr>
      <vt:lpstr>UNDERSTANDING YOUR CLIENTS</vt:lpstr>
      <vt:lpstr>UNDERSTANDING YOUR CLIENTS</vt:lpstr>
      <vt:lpstr>UNDERSTANDING YOUR CLIENTS</vt:lpstr>
      <vt:lpstr>UNDERSTANDING YOUR CLIENTS</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Doshie Walker</cp:lastModifiedBy>
  <cp:revision>468</cp:revision>
  <cp:lastPrinted>2012-05-01T19:56:09Z</cp:lastPrinted>
  <dcterms:created xsi:type="dcterms:W3CDTF">2011-04-10T19:45:53Z</dcterms:created>
  <dcterms:modified xsi:type="dcterms:W3CDTF">2012-05-01T21:13:51Z</dcterms:modified>
</cp:coreProperties>
</file>